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56" r:id="rId3"/>
    <p:sldId id="295" r:id="rId4"/>
    <p:sldId id="291" r:id="rId5"/>
    <p:sldId id="265" r:id="rId6"/>
    <p:sldId id="292" r:id="rId7"/>
    <p:sldId id="296" r:id="rId8"/>
    <p:sldId id="293" r:id="rId9"/>
    <p:sldId id="260" r:id="rId10"/>
    <p:sldId id="297" r:id="rId11"/>
    <p:sldId id="294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>
            <a:alpha val="50000"/>
          </a:srgbClr>
        </a:solidFill>
        <a:effectLst/>
        <a:uFillTx/>
        <a:latin typeface="Arvo"/>
        <a:ea typeface="Arvo"/>
        <a:cs typeface="Arvo"/>
        <a:sym typeface="Arvo"/>
      </a:defRPr>
    </a:lvl1pPr>
    <a:lvl2pPr marL="0" marR="0" indent="457200" algn="l" defTabSz="457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>
            <a:alpha val="50000"/>
          </a:srgbClr>
        </a:solidFill>
        <a:effectLst/>
        <a:uFillTx/>
        <a:latin typeface="Arvo"/>
        <a:ea typeface="Arvo"/>
        <a:cs typeface="Arvo"/>
        <a:sym typeface="Arvo"/>
      </a:defRPr>
    </a:lvl2pPr>
    <a:lvl3pPr marL="0" marR="0" indent="914400" algn="l" defTabSz="457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>
            <a:alpha val="50000"/>
          </a:srgbClr>
        </a:solidFill>
        <a:effectLst/>
        <a:uFillTx/>
        <a:latin typeface="Arvo"/>
        <a:ea typeface="Arvo"/>
        <a:cs typeface="Arvo"/>
        <a:sym typeface="Arvo"/>
      </a:defRPr>
    </a:lvl3pPr>
    <a:lvl4pPr marL="0" marR="0" indent="1371600" algn="l" defTabSz="457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>
            <a:alpha val="50000"/>
          </a:srgbClr>
        </a:solidFill>
        <a:effectLst/>
        <a:uFillTx/>
        <a:latin typeface="Arvo"/>
        <a:ea typeface="Arvo"/>
        <a:cs typeface="Arvo"/>
        <a:sym typeface="Arvo"/>
      </a:defRPr>
    </a:lvl4pPr>
    <a:lvl5pPr marL="0" marR="0" indent="1828800" algn="l" defTabSz="457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>
            <a:alpha val="50000"/>
          </a:srgbClr>
        </a:solidFill>
        <a:effectLst/>
        <a:uFillTx/>
        <a:latin typeface="Arvo"/>
        <a:ea typeface="Arvo"/>
        <a:cs typeface="Arvo"/>
        <a:sym typeface="Arvo"/>
      </a:defRPr>
    </a:lvl5pPr>
    <a:lvl6pPr marL="0" marR="0" indent="2286000" algn="l" defTabSz="457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>
            <a:alpha val="50000"/>
          </a:srgbClr>
        </a:solidFill>
        <a:effectLst/>
        <a:uFillTx/>
        <a:latin typeface="Arvo"/>
        <a:ea typeface="Arvo"/>
        <a:cs typeface="Arvo"/>
        <a:sym typeface="Arvo"/>
      </a:defRPr>
    </a:lvl6pPr>
    <a:lvl7pPr marL="0" marR="0" indent="2743200" algn="l" defTabSz="457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>
            <a:alpha val="50000"/>
          </a:srgbClr>
        </a:solidFill>
        <a:effectLst/>
        <a:uFillTx/>
        <a:latin typeface="Arvo"/>
        <a:ea typeface="Arvo"/>
        <a:cs typeface="Arvo"/>
        <a:sym typeface="Arvo"/>
      </a:defRPr>
    </a:lvl7pPr>
    <a:lvl8pPr marL="0" marR="0" indent="3200400" algn="l" defTabSz="457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>
            <a:alpha val="50000"/>
          </a:srgbClr>
        </a:solidFill>
        <a:effectLst/>
        <a:uFillTx/>
        <a:latin typeface="Arvo"/>
        <a:ea typeface="Arvo"/>
        <a:cs typeface="Arvo"/>
        <a:sym typeface="Arvo"/>
      </a:defRPr>
    </a:lvl8pPr>
    <a:lvl9pPr marL="0" marR="0" indent="3657600" algn="l" defTabSz="4572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>
            <a:alpha val="50000"/>
          </a:srgbClr>
        </a:solidFill>
        <a:effectLst/>
        <a:uFillTx/>
        <a:latin typeface="Arvo"/>
        <a:ea typeface="Arvo"/>
        <a:cs typeface="Arvo"/>
        <a:sym typeface="Arvo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6"/>
  </p:normalViewPr>
  <p:slideViewPr>
    <p:cSldViewPr snapToGrid="0" snapToObjects="1">
      <p:cViewPr varScale="1">
        <p:scale>
          <a:sx n="43" d="100"/>
          <a:sy n="43" d="100"/>
        </p:scale>
        <p:origin x="711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7" name="Shape 3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543507" latinLnBrk="0">
      <a:defRPr sz="2000">
        <a:latin typeface="+mn-lt"/>
        <a:ea typeface="+mn-ea"/>
        <a:cs typeface="+mn-cs"/>
        <a:sym typeface="Calibri"/>
      </a:defRPr>
    </a:lvl1pPr>
    <a:lvl2pPr indent="228600" defTabSz="1543507" latinLnBrk="0">
      <a:defRPr sz="2000">
        <a:latin typeface="+mn-lt"/>
        <a:ea typeface="+mn-ea"/>
        <a:cs typeface="+mn-cs"/>
        <a:sym typeface="Calibri"/>
      </a:defRPr>
    </a:lvl2pPr>
    <a:lvl3pPr indent="457200" defTabSz="1543507" latinLnBrk="0">
      <a:defRPr sz="2000">
        <a:latin typeface="+mn-lt"/>
        <a:ea typeface="+mn-ea"/>
        <a:cs typeface="+mn-cs"/>
        <a:sym typeface="Calibri"/>
      </a:defRPr>
    </a:lvl3pPr>
    <a:lvl4pPr indent="685800" defTabSz="1543507" latinLnBrk="0">
      <a:defRPr sz="2000">
        <a:latin typeface="+mn-lt"/>
        <a:ea typeface="+mn-ea"/>
        <a:cs typeface="+mn-cs"/>
        <a:sym typeface="Calibri"/>
      </a:defRPr>
    </a:lvl4pPr>
    <a:lvl5pPr indent="914400" defTabSz="1543507" latinLnBrk="0">
      <a:defRPr sz="2000">
        <a:latin typeface="+mn-lt"/>
        <a:ea typeface="+mn-ea"/>
        <a:cs typeface="+mn-cs"/>
        <a:sym typeface="Calibri"/>
      </a:defRPr>
    </a:lvl5pPr>
    <a:lvl6pPr indent="1143000" defTabSz="1543507" latinLnBrk="0">
      <a:defRPr sz="2000">
        <a:latin typeface="+mn-lt"/>
        <a:ea typeface="+mn-ea"/>
        <a:cs typeface="+mn-cs"/>
        <a:sym typeface="Calibri"/>
      </a:defRPr>
    </a:lvl6pPr>
    <a:lvl7pPr indent="1371600" defTabSz="1543507" latinLnBrk="0">
      <a:defRPr sz="2000">
        <a:latin typeface="+mn-lt"/>
        <a:ea typeface="+mn-ea"/>
        <a:cs typeface="+mn-cs"/>
        <a:sym typeface="Calibri"/>
      </a:defRPr>
    </a:lvl7pPr>
    <a:lvl8pPr indent="1600200" defTabSz="1543507" latinLnBrk="0">
      <a:defRPr sz="2000">
        <a:latin typeface="+mn-lt"/>
        <a:ea typeface="+mn-ea"/>
        <a:cs typeface="+mn-cs"/>
        <a:sym typeface="Calibri"/>
      </a:defRPr>
    </a:lvl8pPr>
    <a:lvl9pPr indent="1828800" defTabSz="1543507" latinLnBrk="0">
      <a:defRPr sz="20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/>
          <p:cNvSpPr>
            <a:spLocks noGrp="1"/>
          </p:cNvSpPr>
          <p:nvPr>
            <p:ph type="pic" idx="13"/>
          </p:nvPr>
        </p:nvSpPr>
        <p:spPr>
          <a:xfrm>
            <a:off x="0" y="1"/>
            <a:ext cx="12185336" cy="1371599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2267156" y="0"/>
            <a:ext cx="7546911" cy="78827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80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0688104" y="-25251"/>
            <a:ext cx="7546911" cy="78827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icture Placeholder 3"/>
          <p:cNvSpPr>
            <a:spLocks noGrp="1"/>
          </p:cNvSpPr>
          <p:nvPr>
            <p:ph type="pic" sz="half" idx="13"/>
          </p:nvPr>
        </p:nvSpPr>
        <p:spPr>
          <a:xfrm>
            <a:off x="16774509" y="11040"/>
            <a:ext cx="7609489" cy="1370496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7"/>
          <p:cNvSpPr>
            <a:spLocks noGrp="1"/>
          </p:cNvSpPr>
          <p:nvPr>
            <p:ph type="pic" sz="half" idx="13"/>
          </p:nvPr>
        </p:nvSpPr>
        <p:spPr>
          <a:xfrm>
            <a:off x="12435840" y="0"/>
            <a:ext cx="9130056" cy="1226395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2165131" y="3947300"/>
            <a:ext cx="9154511" cy="56584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4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13013019" y="3950399"/>
            <a:ext cx="9154511" cy="56584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3652358" y="1397758"/>
            <a:ext cx="8053324" cy="512488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7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3652358" y="6889532"/>
            <a:ext cx="8053324" cy="512488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icture Placeholder 3"/>
          <p:cNvSpPr>
            <a:spLocks noGrp="1"/>
          </p:cNvSpPr>
          <p:nvPr>
            <p:ph type="pic" sz="half" idx="13"/>
          </p:nvPr>
        </p:nvSpPr>
        <p:spPr>
          <a:xfrm>
            <a:off x="3289737" y="1491626"/>
            <a:ext cx="7488457" cy="1031515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icture Placeholder 3"/>
          <p:cNvSpPr>
            <a:spLocks noGrp="1"/>
          </p:cNvSpPr>
          <p:nvPr>
            <p:ph type="pic" idx="13"/>
          </p:nvPr>
        </p:nvSpPr>
        <p:spPr>
          <a:xfrm>
            <a:off x="3909848" y="0"/>
            <a:ext cx="20474152" cy="672803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icture Placeholder 4"/>
          <p:cNvSpPr>
            <a:spLocks noGrp="1"/>
          </p:cNvSpPr>
          <p:nvPr>
            <p:ph type="pic" sz="half" idx="13"/>
          </p:nvPr>
        </p:nvSpPr>
        <p:spPr>
          <a:xfrm>
            <a:off x="10941267" y="1"/>
            <a:ext cx="13442733" cy="672803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4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2487882" y="3957158"/>
            <a:ext cx="11197415" cy="560426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icture Placeholder 7"/>
          <p:cNvSpPr>
            <a:spLocks noGrp="1"/>
          </p:cNvSpPr>
          <p:nvPr>
            <p:ph type="pic" sz="half" idx="13"/>
          </p:nvPr>
        </p:nvSpPr>
        <p:spPr>
          <a:xfrm>
            <a:off x="2487883" y="0"/>
            <a:ext cx="9671951" cy="1233109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icture Placeholder 3"/>
          <p:cNvSpPr>
            <a:spLocks noGrp="1"/>
          </p:cNvSpPr>
          <p:nvPr>
            <p:ph type="pic" sz="half" idx="13"/>
          </p:nvPr>
        </p:nvSpPr>
        <p:spPr>
          <a:xfrm>
            <a:off x="12191517" y="0"/>
            <a:ext cx="7546911" cy="13716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219200" y="184149"/>
            <a:ext cx="21945600" cy="3016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219200" y="3200400"/>
            <a:ext cx="21945600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7475200" y="12344400"/>
            <a:ext cx="5689600" cy="7366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8" r:id="rId4"/>
    <p:sldLayoutId id="2147483663" r:id="rId5"/>
    <p:sldLayoutId id="2147483664" r:id="rId6"/>
    <p:sldLayoutId id="2147483665" r:id="rId7"/>
    <p:sldLayoutId id="2147483666" r:id="rId8"/>
    <p:sldLayoutId id="2147483668" r:id="rId9"/>
    <p:sldLayoutId id="2147483669" r:id="rId10"/>
    <p:sldLayoutId id="2147483678" r:id="rId1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0" b="0" i="0" u="none" strike="noStrike" cap="none" spc="0" baseline="0">
          <a:solidFill>
            <a:srgbClr val="5C00E7"/>
          </a:solidFill>
          <a:uFillTx/>
          <a:latin typeface="Bodoni SvtyTwo OS ITC TT-Bold"/>
          <a:ea typeface="Bodoni SvtyTwo OS ITC TT-Bold"/>
          <a:cs typeface="Bodoni SvtyTwo OS ITC TT-Bold"/>
          <a:sym typeface="Bodoni SvtyTwo OS ITC TT-Bold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0" b="0" i="0" u="none" strike="noStrike" cap="none" spc="0" baseline="0">
          <a:solidFill>
            <a:srgbClr val="5C00E7"/>
          </a:solidFill>
          <a:uFillTx/>
          <a:latin typeface="Bodoni SvtyTwo OS ITC TT-Bold"/>
          <a:ea typeface="Bodoni SvtyTwo OS ITC TT-Bold"/>
          <a:cs typeface="Bodoni SvtyTwo OS ITC TT-Bold"/>
          <a:sym typeface="Bodoni SvtyTwo OS ITC TT-Bold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0" b="0" i="0" u="none" strike="noStrike" cap="none" spc="0" baseline="0">
          <a:solidFill>
            <a:srgbClr val="5C00E7"/>
          </a:solidFill>
          <a:uFillTx/>
          <a:latin typeface="Bodoni SvtyTwo OS ITC TT-Bold"/>
          <a:ea typeface="Bodoni SvtyTwo OS ITC TT-Bold"/>
          <a:cs typeface="Bodoni SvtyTwo OS ITC TT-Bold"/>
          <a:sym typeface="Bodoni SvtyTwo OS ITC TT-Bold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0" b="0" i="0" u="none" strike="noStrike" cap="none" spc="0" baseline="0">
          <a:solidFill>
            <a:srgbClr val="5C00E7"/>
          </a:solidFill>
          <a:uFillTx/>
          <a:latin typeface="Bodoni SvtyTwo OS ITC TT-Bold"/>
          <a:ea typeface="Bodoni SvtyTwo OS ITC TT-Bold"/>
          <a:cs typeface="Bodoni SvtyTwo OS ITC TT-Bold"/>
          <a:sym typeface="Bodoni SvtyTwo OS ITC TT-Bold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0" b="0" i="0" u="none" strike="noStrike" cap="none" spc="0" baseline="0">
          <a:solidFill>
            <a:srgbClr val="5C00E7"/>
          </a:solidFill>
          <a:uFillTx/>
          <a:latin typeface="Bodoni SvtyTwo OS ITC TT-Bold"/>
          <a:ea typeface="Bodoni SvtyTwo OS ITC TT-Bold"/>
          <a:cs typeface="Bodoni SvtyTwo OS ITC TT-Bold"/>
          <a:sym typeface="Bodoni SvtyTwo OS ITC TT-Bold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0" b="0" i="0" u="none" strike="noStrike" cap="none" spc="0" baseline="0">
          <a:solidFill>
            <a:srgbClr val="5C00E7"/>
          </a:solidFill>
          <a:uFillTx/>
          <a:latin typeface="Bodoni SvtyTwo OS ITC TT-Bold"/>
          <a:ea typeface="Bodoni SvtyTwo OS ITC TT-Bold"/>
          <a:cs typeface="Bodoni SvtyTwo OS ITC TT-Bold"/>
          <a:sym typeface="Bodoni SvtyTwo OS ITC TT-Bold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0" b="0" i="0" u="none" strike="noStrike" cap="none" spc="0" baseline="0">
          <a:solidFill>
            <a:srgbClr val="5C00E7"/>
          </a:solidFill>
          <a:uFillTx/>
          <a:latin typeface="Bodoni SvtyTwo OS ITC TT-Bold"/>
          <a:ea typeface="Bodoni SvtyTwo OS ITC TT-Bold"/>
          <a:cs typeface="Bodoni SvtyTwo OS ITC TT-Bold"/>
          <a:sym typeface="Bodoni SvtyTwo OS ITC TT-Bold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0" b="0" i="0" u="none" strike="noStrike" cap="none" spc="0" baseline="0">
          <a:solidFill>
            <a:srgbClr val="5C00E7"/>
          </a:solidFill>
          <a:uFillTx/>
          <a:latin typeface="Bodoni SvtyTwo OS ITC TT-Bold"/>
          <a:ea typeface="Bodoni SvtyTwo OS ITC TT-Bold"/>
          <a:cs typeface="Bodoni SvtyTwo OS ITC TT-Bold"/>
          <a:sym typeface="Bodoni SvtyTwo OS ITC TT-Bold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0" b="0" i="0" u="none" strike="noStrike" cap="none" spc="0" baseline="0">
          <a:solidFill>
            <a:srgbClr val="5C00E7"/>
          </a:solidFill>
          <a:uFillTx/>
          <a:latin typeface="Bodoni SvtyTwo OS ITC TT-Bold"/>
          <a:ea typeface="Bodoni SvtyTwo OS ITC TT-Bold"/>
          <a:cs typeface="Bodoni SvtyTwo OS ITC TT-Bold"/>
          <a:sym typeface="Bodoni SvtyTwo OS ITC TT-Bold"/>
        </a:defRPr>
      </a:lvl9pPr>
    </p:titleStyle>
    <p:body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/>
        <a:buNone/>
        <a:tabLst/>
        <a:defRPr sz="2000" b="0" i="0" u="none" strike="noStrike" cap="none" spc="0" baseline="0">
          <a:solidFill>
            <a:srgbClr val="5C00E7"/>
          </a:solidFill>
          <a:uFillTx/>
          <a:latin typeface="Bodoni Moda ExtraBold"/>
          <a:ea typeface="Bodoni Moda ExtraBold"/>
          <a:cs typeface="Bodoni Moda ExtraBold"/>
          <a:sym typeface="Bodoni Moda ExtraBold"/>
        </a:defRPr>
      </a:lvl1pPr>
      <a:lvl2pPr marL="91440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/>
        <a:buNone/>
        <a:tabLst/>
        <a:defRPr sz="2000" b="0" i="0" u="none" strike="noStrike" cap="none" spc="0" baseline="0">
          <a:solidFill>
            <a:srgbClr val="5C00E7"/>
          </a:solidFill>
          <a:uFillTx/>
          <a:latin typeface="Bodoni Moda ExtraBold"/>
          <a:ea typeface="Bodoni Moda ExtraBold"/>
          <a:cs typeface="Bodoni Moda ExtraBold"/>
          <a:sym typeface="Bodoni Moda ExtraBold"/>
        </a:defRPr>
      </a:lvl2pPr>
      <a:lvl3pPr marL="182880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/>
        <a:buNone/>
        <a:tabLst/>
        <a:defRPr sz="2000" b="0" i="0" u="none" strike="noStrike" cap="none" spc="0" baseline="0">
          <a:solidFill>
            <a:srgbClr val="5C00E7"/>
          </a:solidFill>
          <a:uFillTx/>
          <a:latin typeface="Bodoni Moda ExtraBold"/>
          <a:ea typeface="Bodoni Moda ExtraBold"/>
          <a:cs typeface="Bodoni Moda ExtraBold"/>
          <a:sym typeface="Bodoni Moda ExtraBold"/>
        </a:defRPr>
      </a:lvl3pPr>
      <a:lvl4pPr marL="274320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/>
        <a:buNone/>
        <a:tabLst/>
        <a:defRPr sz="2000" b="0" i="0" u="none" strike="noStrike" cap="none" spc="0" baseline="0">
          <a:solidFill>
            <a:srgbClr val="5C00E7"/>
          </a:solidFill>
          <a:uFillTx/>
          <a:latin typeface="Bodoni Moda ExtraBold"/>
          <a:ea typeface="Bodoni Moda ExtraBold"/>
          <a:cs typeface="Bodoni Moda ExtraBold"/>
          <a:sym typeface="Bodoni Moda ExtraBold"/>
        </a:defRPr>
      </a:lvl4pPr>
      <a:lvl5pPr marL="365760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/>
        <a:buNone/>
        <a:tabLst/>
        <a:defRPr sz="2000" b="0" i="0" u="none" strike="noStrike" cap="none" spc="0" baseline="0">
          <a:solidFill>
            <a:srgbClr val="5C00E7"/>
          </a:solidFill>
          <a:uFillTx/>
          <a:latin typeface="Bodoni Moda ExtraBold"/>
          <a:ea typeface="Bodoni Moda ExtraBold"/>
          <a:cs typeface="Bodoni Moda ExtraBold"/>
          <a:sym typeface="Bodoni Moda ExtraBold"/>
        </a:defRPr>
      </a:lvl5pPr>
      <a:lvl6pPr marL="5740400" marR="0" indent="-1168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/>
        <a:buChar char="•"/>
        <a:tabLst/>
        <a:defRPr sz="9200" b="0" i="0" u="none" strike="noStrike" cap="none" spc="0" baseline="0">
          <a:solidFill>
            <a:srgbClr val="5C00E7"/>
          </a:solidFill>
          <a:uFillTx/>
          <a:latin typeface="Bodoni Moda ExtraBold"/>
          <a:ea typeface="Bodoni Moda ExtraBold"/>
          <a:cs typeface="Bodoni Moda ExtraBold"/>
          <a:sym typeface="Bodoni Moda ExtraBold"/>
        </a:defRPr>
      </a:lvl6pPr>
      <a:lvl7pPr marL="6654800" marR="0" indent="-1168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/>
        <a:buChar char="•"/>
        <a:tabLst/>
        <a:defRPr sz="9200" b="0" i="0" u="none" strike="noStrike" cap="none" spc="0" baseline="0">
          <a:solidFill>
            <a:srgbClr val="5C00E7"/>
          </a:solidFill>
          <a:uFillTx/>
          <a:latin typeface="Bodoni Moda ExtraBold"/>
          <a:ea typeface="Bodoni Moda ExtraBold"/>
          <a:cs typeface="Bodoni Moda ExtraBold"/>
          <a:sym typeface="Bodoni Moda ExtraBold"/>
        </a:defRPr>
      </a:lvl7pPr>
      <a:lvl8pPr marL="7569200" marR="0" indent="-1168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/>
        <a:buChar char="•"/>
        <a:tabLst/>
        <a:defRPr sz="9200" b="0" i="0" u="none" strike="noStrike" cap="none" spc="0" baseline="0">
          <a:solidFill>
            <a:srgbClr val="5C00E7"/>
          </a:solidFill>
          <a:uFillTx/>
          <a:latin typeface="Bodoni Moda ExtraBold"/>
          <a:ea typeface="Bodoni Moda ExtraBold"/>
          <a:cs typeface="Bodoni Moda ExtraBold"/>
          <a:sym typeface="Bodoni Moda ExtraBold"/>
        </a:defRPr>
      </a:lvl8pPr>
      <a:lvl9pPr marL="8483600" marR="0" indent="-1168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/>
        <a:buChar char="•"/>
        <a:tabLst/>
        <a:defRPr sz="9200" b="0" i="0" u="none" strike="noStrike" cap="none" spc="0" baseline="0">
          <a:solidFill>
            <a:srgbClr val="5C00E7"/>
          </a:solidFill>
          <a:uFillTx/>
          <a:latin typeface="Bodoni Moda ExtraBold"/>
          <a:ea typeface="Bodoni Moda ExtraBold"/>
          <a:cs typeface="Bodoni Moda ExtraBold"/>
          <a:sym typeface="Bodoni Moda ExtraBold"/>
        </a:defRPr>
      </a:lvl9pPr>
    </p:bodyStyle>
    <p:otherStyle>
      <a:lvl1pPr marL="0" marR="0" indent="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vo"/>
        </a:defRPr>
      </a:lvl1pPr>
      <a:lvl2pPr marL="0" marR="0" indent="4572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vo"/>
        </a:defRPr>
      </a:lvl2pPr>
      <a:lvl3pPr marL="0" marR="0" indent="9144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vo"/>
        </a:defRPr>
      </a:lvl3pPr>
      <a:lvl4pPr marL="0" marR="0" indent="13716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vo"/>
        </a:defRPr>
      </a:lvl4pPr>
      <a:lvl5pPr marL="0" marR="0" indent="18288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vo"/>
        </a:defRPr>
      </a:lvl5pPr>
      <a:lvl6pPr marL="0" marR="0" indent="22860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vo"/>
        </a:defRPr>
      </a:lvl6pPr>
      <a:lvl7pPr marL="0" marR="0" indent="27432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vo"/>
        </a:defRPr>
      </a:lvl7pPr>
      <a:lvl8pPr marL="0" marR="0" indent="32004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vo"/>
        </a:defRPr>
      </a:lvl8pPr>
      <a:lvl9pPr marL="0" marR="0" indent="3657600" algn="l" defTabSz="457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vo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42;p3"/>
          <p:cNvSpPr/>
          <p:nvPr/>
        </p:nvSpPr>
        <p:spPr>
          <a:xfrm>
            <a:off x="-5517777" y="8724169"/>
            <a:ext cx="23777964" cy="7059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41" extrusionOk="0">
                <a:moveTo>
                  <a:pt x="21600" y="3792"/>
                </a:moveTo>
                <a:cubicBezTo>
                  <a:pt x="21599" y="4638"/>
                  <a:pt x="21575" y="5330"/>
                  <a:pt x="21526" y="5970"/>
                </a:cubicBezTo>
                <a:cubicBezTo>
                  <a:pt x="21415" y="7379"/>
                  <a:pt x="21158" y="8686"/>
                  <a:pt x="20711" y="9890"/>
                </a:cubicBezTo>
                <a:lnTo>
                  <a:pt x="20687" y="9967"/>
                </a:lnTo>
                <a:cubicBezTo>
                  <a:pt x="20542" y="10352"/>
                  <a:pt x="20380" y="10710"/>
                  <a:pt x="20197" y="11095"/>
                </a:cubicBezTo>
                <a:lnTo>
                  <a:pt x="20149" y="11172"/>
                </a:lnTo>
                <a:cubicBezTo>
                  <a:pt x="19636" y="12196"/>
                  <a:pt x="19028" y="13221"/>
                  <a:pt x="18353" y="14195"/>
                </a:cubicBezTo>
                <a:lnTo>
                  <a:pt x="18112" y="14554"/>
                </a:lnTo>
                <a:cubicBezTo>
                  <a:pt x="17804" y="15015"/>
                  <a:pt x="17453" y="15656"/>
                  <a:pt x="16852" y="16834"/>
                </a:cubicBezTo>
                <a:lnTo>
                  <a:pt x="16018" y="18474"/>
                </a:lnTo>
                <a:cubicBezTo>
                  <a:pt x="15465" y="19576"/>
                  <a:pt x="15177" y="20114"/>
                  <a:pt x="14910" y="20524"/>
                </a:cubicBezTo>
                <a:lnTo>
                  <a:pt x="14800" y="20703"/>
                </a:lnTo>
                <a:cubicBezTo>
                  <a:pt x="14573" y="21062"/>
                  <a:pt x="14403" y="21241"/>
                  <a:pt x="14286" y="21267"/>
                </a:cubicBezTo>
                <a:lnTo>
                  <a:pt x="14264" y="21267"/>
                </a:lnTo>
                <a:cubicBezTo>
                  <a:pt x="14212" y="21267"/>
                  <a:pt x="14172" y="21216"/>
                  <a:pt x="14145" y="21139"/>
                </a:cubicBezTo>
                <a:lnTo>
                  <a:pt x="14139" y="21113"/>
                </a:lnTo>
                <a:cubicBezTo>
                  <a:pt x="14124" y="21062"/>
                  <a:pt x="14112" y="20985"/>
                  <a:pt x="14105" y="20857"/>
                </a:cubicBezTo>
                <a:cubicBezTo>
                  <a:pt x="14090" y="20626"/>
                  <a:pt x="14087" y="20037"/>
                  <a:pt x="14100" y="19678"/>
                </a:cubicBezTo>
                <a:cubicBezTo>
                  <a:pt x="14200" y="17116"/>
                  <a:pt x="14238" y="15271"/>
                  <a:pt x="14225" y="14221"/>
                </a:cubicBezTo>
                <a:cubicBezTo>
                  <a:pt x="14213" y="13221"/>
                  <a:pt x="14153" y="12555"/>
                  <a:pt x="14049" y="12350"/>
                </a:cubicBezTo>
                <a:cubicBezTo>
                  <a:pt x="13870" y="11966"/>
                  <a:pt x="13580" y="12888"/>
                  <a:pt x="13178" y="14912"/>
                </a:cubicBezTo>
                <a:lnTo>
                  <a:pt x="13140" y="15092"/>
                </a:lnTo>
                <a:cubicBezTo>
                  <a:pt x="13075" y="15425"/>
                  <a:pt x="13007" y="15784"/>
                  <a:pt x="12935" y="16168"/>
                </a:cubicBezTo>
                <a:lnTo>
                  <a:pt x="12888" y="16424"/>
                </a:lnTo>
                <a:cubicBezTo>
                  <a:pt x="12836" y="16706"/>
                  <a:pt x="12692" y="17500"/>
                  <a:pt x="12564" y="18192"/>
                </a:cubicBezTo>
                <a:lnTo>
                  <a:pt x="12346" y="19396"/>
                </a:lnTo>
                <a:cubicBezTo>
                  <a:pt x="12182" y="20268"/>
                  <a:pt x="12090" y="20652"/>
                  <a:pt x="12050" y="20575"/>
                </a:cubicBezTo>
                <a:lnTo>
                  <a:pt x="11995" y="20473"/>
                </a:lnTo>
                <a:cubicBezTo>
                  <a:pt x="11336" y="19345"/>
                  <a:pt x="10838" y="19140"/>
                  <a:pt x="10194" y="19396"/>
                </a:cubicBezTo>
                <a:lnTo>
                  <a:pt x="9932" y="19525"/>
                </a:lnTo>
                <a:cubicBezTo>
                  <a:pt x="9806" y="19576"/>
                  <a:pt x="9758" y="19576"/>
                  <a:pt x="9704" y="19550"/>
                </a:cubicBezTo>
                <a:lnTo>
                  <a:pt x="9652" y="19525"/>
                </a:lnTo>
                <a:cubicBezTo>
                  <a:pt x="9538" y="19422"/>
                  <a:pt x="9467" y="19166"/>
                  <a:pt x="9423" y="18628"/>
                </a:cubicBezTo>
                <a:lnTo>
                  <a:pt x="9418" y="18551"/>
                </a:lnTo>
                <a:cubicBezTo>
                  <a:pt x="9225" y="16373"/>
                  <a:pt x="8659" y="15476"/>
                  <a:pt x="7739" y="15681"/>
                </a:cubicBezTo>
                <a:lnTo>
                  <a:pt x="7695" y="15707"/>
                </a:lnTo>
                <a:cubicBezTo>
                  <a:pt x="7034" y="15860"/>
                  <a:pt x="6281" y="16501"/>
                  <a:pt x="5081" y="17808"/>
                </a:cubicBezTo>
                <a:lnTo>
                  <a:pt x="4751" y="18167"/>
                </a:lnTo>
                <a:lnTo>
                  <a:pt x="4096" y="18884"/>
                </a:lnTo>
                <a:cubicBezTo>
                  <a:pt x="2683" y="20447"/>
                  <a:pt x="2122" y="20985"/>
                  <a:pt x="1520" y="21241"/>
                </a:cubicBezTo>
                <a:lnTo>
                  <a:pt x="1432" y="21267"/>
                </a:lnTo>
                <a:cubicBezTo>
                  <a:pt x="542" y="21600"/>
                  <a:pt x="70" y="20831"/>
                  <a:pt x="0" y="18500"/>
                </a:cubicBezTo>
                <a:lnTo>
                  <a:pt x="22" y="17757"/>
                </a:lnTo>
                <a:lnTo>
                  <a:pt x="25" y="17833"/>
                </a:lnTo>
                <a:cubicBezTo>
                  <a:pt x="91" y="19730"/>
                  <a:pt x="555" y="20498"/>
                  <a:pt x="1380" y="20242"/>
                </a:cubicBezTo>
                <a:lnTo>
                  <a:pt x="1459" y="20216"/>
                </a:lnTo>
                <a:cubicBezTo>
                  <a:pt x="2132" y="19935"/>
                  <a:pt x="2718" y="19371"/>
                  <a:pt x="4441" y="17449"/>
                </a:cubicBezTo>
                <a:lnTo>
                  <a:pt x="5040" y="16783"/>
                </a:lnTo>
                <a:cubicBezTo>
                  <a:pt x="6237" y="15502"/>
                  <a:pt x="6992" y="14836"/>
                  <a:pt x="7650" y="14656"/>
                </a:cubicBezTo>
                <a:lnTo>
                  <a:pt x="7739" y="14631"/>
                </a:lnTo>
                <a:cubicBezTo>
                  <a:pt x="8674" y="14426"/>
                  <a:pt x="9242" y="15322"/>
                  <a:pt x="9434" y="17628"/>
                </a:cubicBezTo>
                <a:lnTo>
                  <a:pt x="9436" y="17680"/>
                </a:lnTo>
                <a:cubicBezTo>
                  <a:pt x="9478" y="18167"/>
                  <a:pt x="9552" y="18397"/>
                  <a:pt x="9672" y="18474"/>
                </a:cubicBezTo>
                <a:lnTo>
                  <a:pt x="9694" y="18500"/>
                </a:lnTo>
                <a:cubicBezTo>
                  <a:pt x="9747" y="18525"/>
                  <a:pt x="9789" y="18525"/>
                  <a:pt x="9897" y="18474"/>
                </a:cubicBezTo>
                <a:lnTo>
                  <a:pt x="10166" y="18372"/>
                </a:lnTo>
                <a:cubicBezTo>
                  <a:pt x="10824" y="18090"/>
                  <a:pt x="11328" y="18269"/>
                  <a:pt x="11997" y="19422"/>
                </a:cubicBezTo>
                <a:lnTo>
                  <a:pt x="12052" y="19525"/>
                </a:lnTo>
                <a:cubicBezTo>
                  <a:pt x="12086" y="19576"/>
                  <a:pt x="12168" y="19268"/>
                  <a:pt x="12309" y="18525"/>
                </a:cubicBezTo>
                <a:lnTo>
                  <a:pt x="12356" y="18269"/>
                </a:lnTo>
                <a:cubicBezTo>
                  <a:pt x="12436" y="17859"/>
                  <a:pt x="12691" y="16424"/>
                  <a:pt x="12822" y="15707"/>
                </a:cubicBezTo>
                <a:lnTo>
                  <a:pt x="12929" y="15117"/>
                </a:lnTo>
                <a:cubicBezTo>
                  <a:pt x="13003" y="14733"/>
                  <a:pt x="13070" y="14374"/>
                  <a:pt x="13135" y="14041"/>
                </a:cubicBezTo>
                <a:lnTo>
                  <a:pt x="13161" y="13913"/>
                </a:lnTo>
                <a:cubicBezTo>
                  <a:pt x="13564" y="11915"/>
                  <a:pt x="13855" y="10967"/>
                  <a:pt x="14039" y="11274"/>
                </a:cubicBezTo>
                <a:lnTo>
                  <a:pt x="14050" y="11300"/>
                </a:lnTo>
                <a:cubicBezTo>
                  <a:pt x="14167" y="11530"/>
                  <a:pt x="14235" y="12299"/>
                  <a:pt x="14254" y="13811"/>
                </a:cubicBezTo>
                <a:lnTo>
                  <a:pt x="14255" y="13888"/>
                </a:lnTo>
                <a:cubicBezTo>
                  <a:pt x="14272" y="15476"/>
                  <a:pt x="14233" y="17475"/>
                  <a:pt x="14138" y="20037"/>
                </a:cubicBezTo>
                <a:lnTo>
                  <a:pt x="14137" y="20037"/>
                </a:lnTo>
                <a:lnTo>
                  <a:pt x="14143" y="20063"/>
                </a:lnTo>
                <a:cubicBezTo>
                  <a:pt x="14168" y="20165"/>
                  <a:pt x="14206" y="20191"/>
                  <a:pt x="14258" y="20216"/>
                </a:cubicBezTo>
                <a:lnTo>
                  <a:pt x="14281" y="20216"/>
                </a:lnTo>
                <a:cubicBezTo>
                  <a:pt x="14380" y="20191"/>
                  <a:pt x="14522" y="20063"/>
                  <a:pt x="14705" y="19806"/>
                </a:cubicBezTo>
                <a:lnTo>
                  <a:pt x="14799" y="19653"/>
                </a:lnTo>
                <a:lnTo>
                  <a:pt x="14885" y="19525"/>
                </a:lnTo>
                <a:cubicBezTo>
                  <a:pt x="15121" y="19140"/>
                  <a:pt x="15368" y="18705"/>
                  <a:pt x="15795" y="17859"/>
                </a:cubicBezTo>
                <a:lnTo>
                  <a:pt x="16939" y="15604"/>
                </a:lnTo>
                <a:cubicBezTo>
                  <a:pt x="17480" y="14554"/>
                  <a:pt x="17809" y="13964"/>
                  <a:pt x="18099" y="13529"/>
                </a:cubicBezTo>
                <a:lnTo>
                  <a:pt x="18306" y="13221"/>
                </a:lnTo>
                <a:cubicBezTo>
                  <a:pt x="18999" y="12222"/>
                  <a:pt x="19623" y="11172"/>
                  <a:pt x="20147" y="10147"/>
                </a:cubicBezTo>
                <a:lnTo>
                  <a:pt x="20195" y="10070"/>
                </a:lnTo>
                <a:cubicBezTo>
                  <a:pt x="20388" y="9660"/>
                  <a:pt x="20559" y="9275"/>
                  <a:pt x="20709" y="8865"/>
                </a:cubicBezTo>
                <a:lnTo>
                  <a:pt x="20748" y="8737"/>
                </a:lnTo>
                <a:cubicBezTo>
                  <a:pt x="21168" y="7559"/>
                  <a:pt x="21410" y="6303"/>
                  <a:pt x="21515" y="4996"/>
                </a:cubicBezTo>
                <a:lnTo>
                  <a:pt x="21518" y="4945"/>
                </a:lnTo>
                <a:cubicBezTo>
                  <a:pt x="21554" y="4458"/>
                  <a:pt x="21568" y="4048"/>
                  <a:pt x="21568" y="3767"/>
                </a:cubicBezTo>
                <a:cubicBezTo>
                  <a:pt x="21568" y="3536"/>
                  <a:pt x="21561" y="3228"/>
                  <a:pt x="21545" y="2793"/>
                </a:cubicBezTo>
                <a:lnTo>
                  <a:pt x="21541" y="2665"/>
                </a:lnTo>
                <a:lnTo>
                  <a:pt x="21525" y="2280"/>
                </a:lnTo>
                <a:lnTo>
                  <a:pt x="21522" y="2178"/>
                </a:lnTo>
                <a:lnTo>
                  <a:pt x="21519" y="2101"/>
                </a:lnTo>
                <a:cubicBezTo>
                  <a:pt x="21510" y="1845"/>
                  <a:pt x="21504" y="1640"/>
                  <a:pt x="21502" y="1409"/>
                </a:cubicBezTo>
                <a:cubicBezTo>
                  <a:pt x="21494" y="589"/>
                  <a:pt x="21513" y="205"/>
                  <a:pt x="21552" y="0"/>
                </a:cubicBezTo>
                <a:lnTo>
                  <a:pt x="21558" y="1051"/>
                </a:lnTo>
                <a:lnTo>
                  <a:pt x="21554" y="1051"/>
                </a:lnTo>
                <a:cubicBezTo>
                  <a:pt x="21547" y="1102"/>
                  <a:pt x="21541" y="1153"/>
                  <a:pt x="21536" y="1204"/>
                </a:cubicBezTo>
                <a:lnTo>
                  <a:pt x="21537" y="1230"/>
                </a:lnTo>
                <a:cubicBezTo>
                  <a:pt x="21538" y="1256"/>
                  <a:pt x="21540" y="1307"/>
                  <a:pt x="21541" y="1358"/>
                </a:cubicBezTo>
                <a:lnTo>
                  <a:pt x="21563" y="1922"/>
                </a:lnTo>
                <a:cubicBezTo>
                  <a:pt x="21588" y="2588"/>
                  <a:pt x="21599" y="3075"/>
                  <a:pt x="21600" y="3715"/>
                </a:cubicBezTo>
                <a:lnTo>
                  <a:pt x="21600" y="3792"/>
                </a:lnTo>
              </a:path>
            </a:pathLst>
          </a:custGeom>
          <a:solidFill>
            <a:srgbClr val="5C00E7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93000"/>
              </a:lnSpc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3" name="图片占位符 2"/>
          <p:cNvPicPr>
            <a:picLocks noGrp="1" noChangeAspect="1"/>
          </p:cNvPicPr>
          <p:nvPr>
            <p:ph type="pic" sz="half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66" r="26466"/>
          <a:stretch>
            <a:fillRect/>
          </a:stretch>
        </p:blipFill>
        <p:spPr>
          <a:xfrm>
            <a:off x="12436475" y="0"/>
            <a:ext cx="10309225" cy="12333288"/>
          </a:xfrm>
        </p:spPr>
      </p:pic>
      <p:sp>
        <p:nvSpPr>
          <p:cNvPr id="319" name="Selana"/>
          <p:cNvSpPr txBox="1"/>
          <p:nvPr/>
        </p:nvSpPr>
        <p:spPr>
          <a:xfrm>
            <a:off x="1914232" y="2131613"/>
            <a:ext cx="10121558" cy="2400657"/>
          </a:xfrm>
          <a:prstGeom prst="rect">
            <a:avLst/>
          </a:prstGeom>
          <a:solidFill>
            <a:srgbClr val="FFFFFF">
              <a:alpha val="67843"/>
            </a:srgbClr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914400">
              <a:lnSpc>
                <a:spcPct val="100000"/>
              </a:lnSpc>
              <a:defRPr sz="92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en-US" altLang="zh-CN" sz="9600" b="1" dirty="0" smtClean="0"/>
              <a:t>Chicken-Hunter</a:t>
            </a:r>
            <a:r>
              <a:rPr lang="en-US" altLang="zh-CN" sz="8000" b="1" dirty="0" smtClean="0"/>
              <a:t> </a:t>
            </a:r>
          </a:p>
          <a:p>
            <a:r>
              <a:rPr lang="zh-CN" altLang="en-US" sz="6000" b="1" dirty="0" smtClean="0"/>
              <a:t>鸡地求生</a:t>
            </a:r>
            <a:endParaRPr sz="6000" b="1" dirty="0"/>
          </a:p>
        </p:txBody>
      </p:sp>
      <p:sp>
        <p:nvSpPr>
          <p:cNvPr id="321" name="Selana"/>
          <p:cNvSpPr txBox="1"/>
          <p:nvPr/>
        </p:nvSpPr>
        <p:spPr>
          <a:xfrm>
            <a:off x="623711" y="11934640"/>
            <a:ext cx="669961" cy="179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defTabSz="914400">
              <a:lnSpc>
                <a:spcPct val="100000"/>
              </a:lnSpc>
              <a:defRPr sz="92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t>I</a:t>
            </a:r>
          </a:p>
        </p:txBody>
      </p:sp>
      <p:sp>
        <p:nvSpPr>
          <p:cNvPr id="323" name="Google Shape;27;p3"/>
          <p:cNvSpPr/>
          <p:nvPr/>
        </p:nvSpPr>
        <p:spPr>
          <a:xfrm>
            <a:off x="17425352" y="11313943"/>
            <a:ext cx="6684067" cy="16469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8" y="145"/>
                </a:moveTo>
                <a:lnTo>
                  <a:pt x="5898" y="0"/>
                </a:lnTo>
                <a:lnTo>
                  <a:pt x="20856" y="0"/>
                </a:lnTo>
                <a:lnTo>
                  <a:pt x="20906" y="2406"/>
                </a:lnTo>
                <a:lnTo>
                  <a:pt x="20908" y="2428"/>
                </a:lnTo>
                <a:cubicBezTo>
                  <a:pt x="20914" y="2518"/>
                  <a:pt x="20919" y="2618"/>
                  <a:pt x="20925" y="2729"/>
                </a:cubicBezTo>
                <a:lnTo>
                  <a:pt x="20928" y="2785"/>
                </a:lnTo>
                <a:cubicBezTo>
                  <a:pt x="20930" y="2930"/>
                  <a:pt x="20933" y="3063"/>
                  <a:pt x="20930" y="3186"/>
                </a:cubicBezTo>
                <a:lnTo>
                  <a:pt x="20930" y="3219"/>
                </a:lnTo>
                <a:lnTo>
                  <a:pt x="21301" y="3219"/>
                </a:lnTo>
                <a:cubicBezTo>
                  <a:pt x="21304" y="3219"/>
                  <a:pt x="21306" y="3219"/>
                  <a:pt x="21312" y="3231"/>
                </a:cubicBezTo>
                <a:lnTo>
                  <a:pt x="21358" y="3253"/>
                </a:lnTo>
                <a:lnTo>
                  <a:pt x="21367" y="3264"/>
                </a:lnTo>
                <a:lnTo>
                  <a:pt x="21389" y="3286"/>
                </a:lnTo>
                <a:lnTo>
                  <a:pt x="21411" y="3320"/>
                </a:lnTo>
                <a:lnTo>
                  <a:pt x="21460" y="3420"/>
                </a:lnTo>
                <a:lnTo>
                  <a:pt x="21600" y="3966"/>
                </a:lnTo>
                <a:lnTo>
                  <a:pt x="21548" y="5826"/>
                </a:lnTo>
                <a:lnTo>
                  <a:pt x="21435" y="6160"/>
                </a:lnTo>
                <a:lnTo>
                  <a:pt x="21400" y="6216"/>
                </a:lnTo>
                <a:lnTo>
                  <a:pt x="21380" y="6249"/>
                </a:lnTo>
                <a:lnTo>
                  <a:pt x="21369" y="6261"/>
                </a:lnTo>
                <a:lnTo>
                  <a:pt x="21356" y="6272"/>
                </a:lnTo>
                <a:lnTo>
                  <a:pt x="21331" y="6283"/>
                </a:lnTo>
                <a:cubicBezTo>
                  <a:pt x="21328" y="6294"/>
                  <a:pt x="21326" y="6294"/>
                  <a:pt x="21323" y="6294"/>
                </a:cubicBezTo>
                <a:lnTo>
                  <a:pt x="21290" y="6305"/>
                </a:lnTo>
                <a:lnTo>
                  <a:pt x="20837" y="6316"/>
                </a:lnTo>
                <a:lnTo>
                  <a:pt x="19640" y="6339"/>
                </a:lnTo>
                <a:cubicBezTo>
                  <a:pt x="19333" y="6339"/>
                  <a:pt x="19026" y="6350"/>
                  <a:pt x="18713" y="6350"/>
                </a:cubicBezTo>
                <a:lnTo>
                  <a:pt x="17876" y="6361"/>
                </a:lnTo>
                <a:cubicBezTo>
                  <a:pt x="17854" y="6639"/>
                  <a:pt x="17815" y="6873"/>
                  <a:pt x="17766" y="7074"/>
                </a:cubicBezTo>
                <a:lnTo>
                  <a:pt x="17760" y="7096"/>
                </a:lnTo>
                <a:cubicBezTo>
                  <a:pt x="17722" y="7241"/>
                  <a:pt x="17686" y="7319"/>
                  <a:pt x="17648" y="7397"/>
                </a:cubicBezTo>
                <a:cubicBezTo>
                  <a:pt x="17596" y="7486"/>
                  <a:pt x="17538" y="7553"/>
                  <a:pt x="17456" y="7631"/>
                </a:cubicBezTo>
                <a:cubicBezTo>
                  <a:pt x="17360" y="7709"/>
                  <a:pt x="17222" y="7809"/>
                  <a:pt x="17129" y="7854"/>
                </a:cubicBezTo>
                <a:lnTo>
                  <a:pt x="16915" y="7965"/>
                </a:lnTo>
                <a:cubicBezTo>
                  <a:pt x="16177" y="8333"/>
                  <a:pt x="15776" y="8488"/>
                  <a:pt x="15318" y="8555"/>
                </a:cubicBezTo>
                <a:lnTo>
                  <a:pt x="15205" y="8566"/>
                </a:lnTo>
                <a:cubicBezTo>
                  <a:pt x="14760" y="8622"/>
                  <a:pt x="14382" y="8622"/>
                  <a:pt x="13657" y="8589"/>
                </a:cubicBezTo>
                <a:lnTo>
                  <a:pt x="12957" y="8555"/>
                </a:lnTo>
                <a:cubicBezTo>
                  <a:pt x="12513" y="8533"/>
                  <a:pt x="12211" y="8533"/>
                  <a:pt x="11895" y="8555"/>
                </a:cubicBezTo>
                <a:lnTo>
                  <a:pt x="11505" y="8589"/>
                </a:lnTo>
                <a:cubicBezTo>
                  <a:pt x="9839" y="8745"/>
                  <a:pt x="8942" y="8878"/>
                  <a:pt x="7915" y="9190"/>
                </a:cubicBezTo>
                <a:cubicBezTo>
                  <a:pt x="7649" y="9268"/>
                  <a:pt x="7380" y="9380"/>
                  <a:pt x="7100" y="9513"/>
                </a:cubicBezTo>
                <a:lnTo>
                  <a:pt x="7023" y="9547"/>
                </a:lnTo>
                <a:lnTo>
                  <a:pt x="7084" y="9558"/>
                </a:lnTo>
                <a:cubicBezTo>
                  <a:pt x="7180" y="9569"/>
                  <a:pt x="7276" y="9580"/>
                  <a:pt x="7369" y="9580"/>
                </a:cubicBezTo>
                <a:lnTo>
                  <a:pt x="7465" y="9591"/>
                </a:lnTo>
                <a:lnTo>
                  <a:pt x="7819" y="9602"/>
                </a:lnTo>
                <a:cubicBezTo>
                  <a:pt x="9290" y="9669"/>
                  <a:pt x="10611" y="9658"/>
                  <a:pt x="13174" y="9614"/>
                </a:cubicBezTo>
                <a:lnTo>
                  <a:pt x="15007" y="9569"/>
                </a:lnTo>
                <a:cubicBezTo>
                  <a:pt x="16759" y="9536"/>
                  <a:pt x="17873" y="9536"/>
                  <a:pt x="19053" y="9580"/>
                </a:cubicBezTo>
                <a:lnTo>
                  <a:pt x="19388" y="9591"/>
                </a:lnTo>
                <a:cubicBezTo>
                  <a:pt x="19465" y="9591"/>
                  <a:pt x="19553" y="9569"/>
                  <a:pt x="19745" y="9491"/>
                </a:cubicBezTo>
                <a:lnTo>
                  <a:pt x="20058" y="9357"/>
                </a:lnTo>
                <a:cubicBezTo>
                  <a:pt x="20395" y="9213"/>
                  <a:pt x="20595" y="9168"/>
                  <a:pt x="20768" y="9246"/>
                </a:cubicBezTo>
                <a:cubicBezTo>
                  <a:pt x="20947" y="9324"/>
                  <a:pt x="21084" y="9524"/>
                  <a:pt x="21191" y="10048"/>
                </a:cubicBezTo>
                <a:cubicBezTo>
                  <a:pt x="21356" y="10850"/>
                  <a:pt x="21320" y="11775"/>
                  <a:pt x="21180" y="12555"/>
                </a:cubicBezTo>
                <a:cubicBezTo>
                  <a:pt x="21043" y="13323"/>
                  <a:pt x="20821" y="13579"/>
                  <a:pt x="20384" y="13836"/>
                </a:cubicBezTo>
                <a:lnTo>
                  <a:pt x="20335" y="13858"/>
                </a:lnTo>
                <a:cubicBezTo>
                  <a:pt x="20088" y="13992"/>
                  <a:pt x="19786" y="14103"/>
                  <a:pt x="19418" y="14192"/>
                </a:cubicBezTo>
                <a:lnTo>
                  <a:pt x="19273" y="14225"/>
                </a:lnTo>
                <a:cubicBezTo>
                  <a:pt x="18891" y="14315"/>
                  <a:pt x="18051" y="14471"/>
                  <a:pt x="17985" y="14482"/>
                </a:cubicBezTo>
                <a:lnTo>
                  <a:pt x="17944" y="14493"/>
                </a:lnTo>
                <a:cubicBezTo>
                  <a:pt x="17911" y="14504"/>
                  <a:pt x="17884" y="14515"/>
                  <a:pt x="17865" y="14515"/>
                </a:cubicBezTo>
                <a:lnTo>
                  <a:pt x="17664" y="14604"/>
                </a:lnTo>
                <a:cubicBezTo>
                  <a:pt x="17354" y="14727"/>
                  <a:pt x="17115" y="14838"/>
                  <a:pt x="16940" y="14938"/>
                </a:cubicBezTo>
                <a:lnTo>
                  <a:pt x="16918" y="14950"/>
                </a:lnTo>
                <a:lnTo>
                  <a:pt x="16915" y="14961"/>
                </a:lnTo>
                <a:cubicBezTo>
                  <a:pt x="16893" y="15094"/>
                  <a:pt x="16866" y="15206"/>
                  <a:pt x="16838" y="15306"/>
                </a:cubicBezTo>
                <a:lnTo>
                  <a:pt x="16827" y="15328"/>
                </a:lnTo>
                <a:cubicBezTo>
                  <a:pt x="16808" y="15395"/>
                  <a:pt x="16786" y="15440"/>
                  <a:pt x="16767" y="15484"/>
                </a:cubicBezTo>
                <a:lnTo>
                  <a:pt x="16761" y="15495"/>
                </a:lnTo>
                <a:lnTo>
                  <a:pt x="16772" y="15495"/>
                </a:lnTo>
                <a:cubicBezTo>
                  <a:pt x="17401" y="15629"/>
                  <a:pt x="18370" y="16175"/>
                  <a:pt x="18973" y="16743"/>
                </a:cubicBezTo>
                <a:lnTo>
                  <a:pt x="19006" y="16765"/>
                </a:lnTo>
                <a:cubicBezTo>
                  <a:pt x="19138" y="16899"/>
                  <a:pt x="19229" y="17255"/>
                  <a:pt x="19275" y="17690"/>
                </a:cubicBezTo>
                <a:cubicBezTo>
                  <a:pt x="19303" y="17935"/>
                  <a:pt x="19311" y="18180"/>
                  <a:pt x="19311" y="18425"/>
                </a:cubicBezTo>
                <a:cubicBezTo>
                  <a:pt x="19306" y="18915"/>
                  <a:pt x="19256" y="19417"/>
                  <a:pt x="19133" y="19762"/>
                </a:cubicBezTo>
                <a:cubicBezTo>
                  <a:pt x="19001" y="20130"/>
                  <a:pt x="18886" y="20341"/>
                  <a:pt x="18740" y="20386"/>
                </a:cubicBezTo>
                <a:lnTo>
                  <a:pt x="18306" y="20531"/>
                </a:lnTo>
                <a:cubicBezTo>
                  <a:pt x="17288" y="20865"/>
                  <a:pt x="16651" y="21021"/>
                  <a:pt x="15957" y="21054"/>
                </a:cubicBezTo>
                <a:lnTo>
                  <a:pt x="15452" y="21065"/>
                </a:lnTo>
                <a:cubicBezTo>
                  <a:pt x="14173" y="21110"/>
                  <a:pt x="12982" y="21110"/>
                  <a:pt x="11039" y="21088"/>
                </a:cubicBezTo>
                <a:lnTo>
                  <a:pt x="8020" y="21032"/>
                </a:lnTo>
                <a:cubicBezTo>
                  <a:pt x="6046" y="20998"/>
                  <a:pt x="4841" y="20998"/>
                  <a:pt x="3543" y="21032"/>
                </a:cubicBezTo>
                <a:lnTo>
                  <a:pt x="3156" y="21054"/>
                </a:lnTo>
                <a:cubicBezTo>
                  <a:pt x="2898" y="21065"/>
                  <a:pt x="2676" y="21143"/>
                  <a:pt x="2223" y="21333"/>
                </a:cubicBezTo>
                <a:lnTo>
                  <a:pt x="1905" y="21477"/>
                </a:lnTo>
                <a:cubicBezTo>
                  <a:pt x="1809" y="21522"/>
                  <a:pt x="1735" y="21544"/>
                  <a:pt x="1658" y="21578"/>
                </a:cubicBezTo>
                <a:lnTo>
                  <a:pt x="1597" y="21600"/>
                </a:lnTo>
                <a:lnTo>
                  <a:pt x="1534" y="18525"/>
                </a:lnTo>
                <a:lnTo>
                  <a:pt x="1625" y="18492"/>
                </a:lnTo>
                <a:cubicBezTo>
                  <a:pt x="1682" y="18470"/>
                  <a:pt x="1743" y="18447"/>
                  <a:pt x="1814" y="18414"/>
                </a:cubicBezTo>
                <a:lnTo>
                  <a:pt x="2273" y="18214"/>
                </a:lnTo>
                <a:cubicBezTo>
                  <a:pt x="2681" y="18035"/>
                  <a:pt x="2904" y="17980"/>
                  <a:pt x="3178" y="17968"/>
                </a:cubicBezTo>
                <a:lnTo>
                  <a:pt x="3486" y="17957"/>
                </a:lnTo>
                <a:cubicBezTo>
                  <a:pt x="3741" y="17946"/>
                  <a:pt x="3991" y="17935"/>
                  <a:pt x="4243" y="17935"/>
                </a:cubicBezTo>
                <a:lnTo>
                  <a:pt x="4594" y="17924"/>
                </a:lnTo>
                <a:lnTo>
                  <a:pt x="4564" y="17801"/>
                </a:lnTo>
                <a:lnTo>
                  <a:pt x="4548" y="17701"/>
                </a:lnTo>
                <a:cubicBezTo>
                  <a:pt x="4531" y="17590"/>
                  <a:pt x="4526" y="17545"/>
                  <a:pt x="4507" y="17333"/>
                </a:cubicBezTo>
                <a:lnTo>
                  <a:pt x="4498" y="17211"/>
                </a:lnTo>
                <a:cubicBezTo>
                  <a:pt x="4487" y="17022"/>
                  <a:pt x="4487" y="16977"/>
                  <a:pt x="4490" y="16710"/>
                </a:cubicBezTo>
                <a:lnTo>
                  <a:pt x="4504" y="16476"/>
                </a:lnTo>
                <a:cubicBezTo>
                  <a:pt x="4526" y="16119"/>
                  <a:pt x="4534" y="16075"/>
                  <a:pt x="4586" y="15818"/>
                </a:cubicBezTo>
                <a:lnTo>
                  <a:pt x="4644" y="15629"/>
                </a:lnTo>
                <a:cubicBezTo>
                  <a:pt x="4682" y="15495"/>
                  <a:pt x="4691" y="15484"/>
                  <a:pt x="4721" y="15440"/>
                </a:cubicBezTo>
                <a:lnTo>
                  <a:pt x="4748" y="15395"/>
                </a:lnTo>
                <a:cubicBezTo>
                  <a:pt x="4756" y="15384"/>
                  <a:pt x="4759" y="15384"/>
                  <a:pt x="4770" y="15373"/>
                </a:cubicBezTo>
                <a:lnTo>
                  <a:pt x="4784" y="15351"/>
                </a:lnTo>
                <a:cubicBezTo>
                  <a:pt x="4809" y="15328"/>
                  <a:pt x="4828" y="15317"/>
                  <a:pt x="4872" y="15306"/>
                </a:cubicBezTo>
                <a:lnTo>
                  <a:pt x="4946" y="15284"/>
                </a:lnTo>
                <a:cubicBezTo>
                  <a:pt x="5020" y="15261"/>
                  <a:pt x="5190" y="15206"/>
                  <a:pt x="5256" y="15195"/>
                </a:cubicBezTo>
                <a:lnTo>
                  <a:pt x="5330" y="15172"/>
                </a:lnTo>
                <a:cubicBezTo>
                  <a:pt x="5382" y="15150"/>
                  <a:pt x="5429" y="15128"/>
                  <a:pt x="5467" y="15117"/>
                </a:cubicBezTo>
                <a:lnTo>
                  <a:pt x="5489" y="15106"/>
                </a:lnTo>
                <a:lnTo>
                  <a:pt x="5492" y="15083"/>
                </a:lnTo>
                <a:cubicBezTo>
                  <a:pt x="5506" y="14950"/>
                  <a:pt x="5525" y="14816"/>
                  <a:pt x="5550" y="14704"/>
                </a:cubicBezTo>
                <a:lnTo>
                  <a:pt x="5555" y="14671"/>
                </a:lnTo>
                <a:cubicBezTo>
                  <a:pt x="5602" y="14459"/>
                  <a:pt x="5648" y="14348"/>
                  <a:pt x="5698" y="14259"/>
                </a:cubicBezTo>
                <a:cubicBezTo>
                  <a:pt x="5722" y="14214"/>
                  <a:pt x="5744" y="14181"/>
                  <a:pt x="5766" y="14159"/>
                </a:cubicBezTo>
                <a:cubicBezTo>
                  <a:pt x="5797" y="14125"/>
                  <a:pt x="5830" y="14092"/>
                  <a:pt x="5868" y="14070"/>
                </a:cubicBezTo>
                <a:cubicBezTo>
                  <a:pt x="6129" y="13880"/>
                  <a:pt x="6636" y="13769"/>
                  <a:pt x="6826" y="13891"/>
                </a:cubicBezTo>
                <a:cubicBezTo>
                  <a:pt x="6894" y="13936"/>
                  <a:pt x="6952" y="14003"/>
                  <a:pt x="7015" y="14170"/>
                </a:cubicBezTo>
                <a:cubicBezTo>
                  <a:pt x="7029" y="14203"/>
                  <a:pt x="7040" y="14248"/>
                  <a:pt x="7054" y="14281"/>
                </a:cubicBezTo>
                <a:lnTo>
                  <a:pt x="7059" y="14303"/>
                </a:lnTo>
                <a:lnTo>
                  <a:pt x="7262" y="14292"/>
                </a:lnTo>
                <a:cubicBezTo>
                  <a:pt x="8313" y="14214"/>
                  <a:pt x="9927" y="13980"/>
                  <a:pt x="12145" y="13568"/>
                </a:cubicBezTo>
                <a:lnTo>
                  <a:pt x="12773" y="13457"/>
                </a:lnTo>
                <a:lnTo>
                  <a:pt x="14310" y="13156"/>
                </a:lnTo>
                <a:cubicBezTo>
                  <a:pt x="15073" y="13011"/>
                  <a:pt x="15592" y="12900"/>
                  <a:pt x="15938" y="12811"/>
                </a:cubicBezTo>
                <a:lnTo>
                  <a:pt x="16064" y="12777"/>
                </a:lnTo>
                <a:lnTo>
                  <a:pt x="16166" y="12755"/>
                </a:lnTo>
                <a:lnTo>
                  <a:pt x="16171" y="12722"/>
                </a:lnTo>
                <a:lnTo>
                  <a:pt x="16182" y="12677"/>
                </a:lnTo>
                <a:lnTo>
                  <a:pt x="16193" y="12644"/>
                </a:lnTo>
                <a:lnTo>
                  <a:pt x="15112" y="12655"/>
                </a:lnTo>
                <a:lnTo>
                  <a:pt x="11966" y="12722"/>
                </a:lnTo>
                <a:cubicBezTo>
                  <a:pt x="9979" y="12755"/>
                  <a:pt x="8829" y="12744"/>
                  <a:pt x="7457" y="12677"/>
                </a:cubicBezTo>
                <a:cubicBezTo>
                  <a:pt x="6639" y="12644"/>
                  <a:pt x="5810" y="12410"/>
                  <a:pt x="4973" y="11986"/>
                </a:cubicBezTo>
                <a:cubicBezTo>
                  <a:pt x="4863" y="11931"/>
                  <a:pt x="4743" y="11719"/>
                  <a:pt x="4649" y="11441"/>
                </a:cubicBezTo>
                <a:cubicBezTo>
                  <a:pt x="4581" y="11240"/>
                  <a:pt x="4526" y="11006"/>
                  <a:pt x="4487" y="10672"/>
                </a:cubicBezTo>
                <a:cubicBezTo>
                  <a:pt x="4402" y="9959"/>
                  <a:pt x="4444" y="9090"/>
                  <a:pt x="4614" y="8578"/>
                </a:cubicBezTo>
                <a:cubicBezTo>
                  <a:pt x="4759" y="8154"/>
                  <a:pt x="4910" y="7887"/>
                  <a:pt x="5105" y="7686"/>
                </a:cubicBezTo>
                <a:lnTo>
                  <a:pt x="5113" y="7675"/>
                </a:lnTo>
                <a:lnTo>
                  <a:pt x="4504" y="7698"/>
                </a:lnTo>
                <a:cubicBezTo>
                  <a:pt x="3810" y="7709"/>
                  <a:pt x="3208" y="7709"/>
                  <a:pt x="2679" y="7698"/>
                </a:cubicBezTo>
                <a:lnTo>
                  <a:pt x="2380" y="7686"/>
                </a:lnTo>
                <a:cubicBezTo>
                  <a:pt x="1726" y="7664"/>
                  <a:pt x="1227" y="7620"/>
                  <a:pt x="884" y="7553"/>
                </a:cubicBezTo>
                <a:lnTo>
                  <a:pt x="810" y="7530"/>
                </a:lnTo>
                <a:cubicBezTo>
                  <a:pt x="590" y="7475"/>
                  <a:pt x="442" y="7419"/>
                  <a:pt x="343" y="7319"/>
                </a:cubicBezTo>
                <a:cubicBezTo>
                  <a:pt x="299" y="7274"/>
                  <a:pt x="258" y="7219"/>
                  <a:pt x="220" y="7129"/>
                </a:cubicBezTo>
                <a:cubicBezTo>
                  <a:pt x="178" y="7051"/>
                  <a:pt x="143" y="6940"/>
                  <a:pt x="107" y="6784"/>
                </a:cubicBezTo>
                <a:cubicBezTo>
                  <a:pt x="44" y="6517"/>
                  <a:pt x="3" y="6160"/>
                  <a:pt x="0" y="5737"/>
                </a:cubicBezTo>
                <a:cubicBezTo>
                  <a:pt x="0" y="5314"/>
                  <a:pt x="36" y="4957"/>
                  <a:pt x="93" y="4679"/>
                </a:cubicBezTo>
                <a:cubicBezTo>
                  <a:pt x="126" y="4523"/>
                  <a:pt x="159" y="4411"/>
                  <a:pt x="198" y="4322"/>
                </a:cubicBezTo>
                <a:cubicBezTo>
                  <a:pt x="236" y="4222"/>
                  <a:pt x="274" y="4155"/>
                  <a:pt x="318" y="4099"/>
                </a:cubicBezTo>
                <a:cubicBezTo>
                  <a:pt x="502" y="3865"/>
                  <a:pt x="686" y="3710"/>
                  <a:pt x="867" y="3643"/>
                </a:cubicBezTo>
                <a:cubicBezTo>
                  <a:pt x="1304" y="3476"/>
                  <a:pt x="1737" y="3386"/>
                  <a:pt x="2163" y="3375"/>
                </a:cubicBezTo>
                <a:lnTo>
                  <a:pt x="2832" y="3364"/>
                </a:lnTo>
                <a:lnTo>
                  <a:pt x="3107" y="3353"/>
                </a:lnTo>
                <a:lnTo>
                  <a:pt x="3068" y="3320"/>
                </a:lnTo>
                <a:cubicBezTo>
                  <a:pt x="2923" y="3186"/>
                  <a:pt x="2874" y="3052"/>
                  <a:pt x="2821" y="2306"/>
                </a:cubicBezTo>
                <a:lnTo>
                  <a:pt x="2819" y="2250"/>
                </a:lnTo>
                <a:cubicBezTo>
                  <a:pt x="2723" y="835"/>
                  <a:pt x="2843" y="579"/>
                  <a:pt x="3101" y="334"/>
                </a:cubicBezTo>
                <a:lnTo>
                  <a:pt x="3118" y="323"/>
                </a:lnTo>
                <a:cubicBezTo>
                  <a:pt x="3170" y="278"/>
                  <a:pt x="3244" y="267"/>
                  <a:pt x="3403" y="245"/>
                </a:cubicBezTo>
                <a:lnTo>
                  <a:pt x="3554" y="234"/>
                </a:lnTo>
                <a:cubicBezTo>
                  <a:pt x="4015" y="201"/>
                  <a:pt x="4776" y="178"/>
                  <a:pt x="5788" y="145"/>
                </a:cubicBezTo>
                <a:lnTo>
                  <a:pt x="5898" y="145"/>
                </a:lnTo>
              </a:path>
            </a:pathLst>
          </a:custGeom>
          <a:solidFill>
            <a:srgbClr val="5C00E7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93000"/>
              </a:lnSpc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9" name="Google Shape;145;p21"/>
          <p:cNvSpPr txBox="1"/>
          <p:nvPr/>
        </p:nvSpPr>
        <p:spPr>
          <a:xfrm>
            <a:off x="1731352" y="5104779"/>
            <a:ext cx="6342313" cy="3619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82849" tIns="182849" rIns="182849" bIns="182849" anchor="ctr">
            <a:spAutoFit/>
          </a:bodyPr>
          <a:lstStyle/>
          <a:p>
            <a:r>
              <a:rPr lang="zh-CN" altLang="en-US" sz="4400" b="1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小组成员：</a:t>
            </a:r>
            <a:endParaRPr lang="en-US" altLang="zh-CN" sz="4400" b="1" dirty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r>
              <a:rPr lang="zh-CN" altLang="en-US" sz="4400" b="1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成</a:t>
            </a:r>
            <a:r>
              <a:rPr lang="zh-CN" altLang="en-US" sz="44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笑行 </a:t>
            </a:r>
            <a:r>
              <a:rPr lang="en-US" altLang="zh-CN" sz="44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2053302</a:t>
            </a:r>
          </a:p>
          <a:p>
            <a:r>
              <a:rPr lang="zh-CN" altLang="en-US" sz="4400" b="1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王</a:t>
            </a:r>
            <a:r>
              <a:rPr lang="zh-CN" altLang="en-US" sz="44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钧涛 </a:t>
            </a:r>
            <a:r>
              <a:rPr lang="en-US" altLang="zh-CN" sz="44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2050254</a:t>
            </a:r>
          </a:p>
          <a:p>
            <a:r>
              <a:rPr lang="zh-CN" altLang="en-US" sz="4400" b="1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何</a:t>
            </a:r>
            <a:r>
              <a:rPr lang="zh-CN" altLang="en-US" sz="44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懿励 </a:t>
            </a:r>
            <a:r>
              <a:rPr lang="en-US" altLang="zh-CN" sz="44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2050255</a:t>
            </a:r>
            <a:endParaRPr sz="4400" b="1" dirty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4737" y="2105198"/>
            <a:ext cx="10239956" cy="999468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4693" y="2105198"/>
            <a:ext cx="7382107" cy="8163892"/>
          </a:xfrm>
          <a:prstGeom prst="rect">
            <a:avLst/>
          </a:prstGeom>
        </p:spPr>
      </p:pic>
      <p:sp>
        <p:nvSpPr>
          <p:cNvPr id="6" name="Selana"/>
          <p:cNvSpPr txBox="1"/>
          <p:nvPr/>
        </p:nvSpPr>
        <p:spPr>
          <a:xfrm>
            <a:off x="1344974" y="454850"/>
            <a:ext cx="13112373" cy="1231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914400">
              <a:lnSpc>
                <a:spcPct val="100000"/>
              </a:lnSpc>
              <a:defRPr sz="92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zh-CN" altLang="en-US" sz="8000" dirty="0" smtClean="0"/>
              <a:t>加分</a:t>
            </a:r>
            <a:r>
              <a:rPr lang="zh-CN" altLang="en-US" sz="8000" dirty="0" smtClean="0"/>
              <a:t>项列表</a:t>
            </a:r>
            <a:endParaRPr sz="8000" dirty="0"/>
          </a:p>
        </p:txBody>
      </p:sp>
    </p:spTree>
    <p:extLst>
      <p:ext uri="{BB962C8B-B14F-4D97-AF65-F5344CB8AC3E}">
        <p14:creationId xmlns:p14="http://schemas.microsoft.com/office/powerpoint/2010/main" val="309885999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42;p3"/>
          <p:cNvSpPr/>
          <p:nvPr/>
        </p:nvSpPr>
        <p:spPr>
          <a:xfrm>
            <a:off x="-5561442" y="8916231"/>
            <a:ext cx="23777964" cy="7059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41" extrusionOk="0">
                <a:moveTo>
                  <a:pt x="21600" y="3792"/>
                </a:moveTo>
                <a:cubicBezTo>
                  <a:pt x="21599" y="4638"/>
                  <a:pt x="21575" y="5330"/>
                  <a:pt x="21526" y="5970"/>
                </a:cubicBezTo>
                <a:cubicBezTo>
                  <a:pt x="21415" y="7379"/>
                  <a:pt x="21158" y="8686"/>
                  <a:pt x="20711" y="9890"/>
                </a:cubicBezTo>
                <a:lnTo>
                  <a:pt x="20687" y="9967"/>
                </a:lnTo>
                <a:cubicBezTo>
                  <a:pt x="20542" y="10352"/>
                  <a:pt x="20380" y="10710"/>
                  <a:pt x="20197" y="11095"/>
                </a:cubicBezTo>
                <a:lnTo>
                  <a:pt x="20149" y="11172"/>
                </a:lnTo>
                <a:cubicBezTo>
                  <a:pt x="19636" y="12196"/>
                  <a:pt x="19028" y="13221"/>
                  <a:pt x="18353" y="14195"/>
                </a:cubicBezTo>
                <a:lnTo>
                  <a:pt x="18112" y="14554"/>
                </a:lnTo>
                <a:cubicBezTo>
                  <a:pt x="17804" y="15015"/>
                  <a:pt x="17453" y="15656"/>
                  <a:pt x="16852" y="16834"/>
                </a:cubicBezTo>
                <a:lnTo>
                  <a:pt x="16018" y="18474"/>
                </a:lnTo>
                <a:cubicBezTo>
                  <a:pt x="15465" y="19576"/>
                  <a:pt x="15177" y="20114"/>
                  <a:pt x="14910" y="20524"/>
                </a:cubicBezTo>
                <a:lnTo>
                  <a:pt x="14800" y="20703"/>
                </a:lnTo>
                <a:cubicBezTo>
                  <a:pt x="14573" y="21062"/>
                  <a:pt x="14403" y="21241"/>
                  <a:pt x="14286" y="21267"/>
                </a:cubicBezTo>
                <a:lnTo>
                  <a:pt x="14264" y="21267"/>
                </a:lnTo>
                <a:cubicBezTo>
                  <a:pt x="14212" y="21267"/>
                  <a:pt x="14172" y="21216"/>
                  <a:pt x="14145" y="21139"/>
                </a:cubicBezTo>
                <a:lnTo>
                  <a:pt x="14139" y="21113"/>
                </a:lnTo>
                <a:cubicBezTo>
                  <a:pt x="14124" y="21062"/>
                  <a:pt x="14112" y="20985"/>
                  <a:pt x="14105" y="20857"/>
                </a:cubicBezTo>
                <a:cubicBezTo>
                  <a:pt x="14090" y="20626"/>
                  <a:pt x="14087" y="20037"/>
                  <a:pt x="14100" y="19678"/>
                </a:cubicBezTo>
                <a:cubicBezTo>
                  <a:pt x="14200" y="17116"/>
                  <a:pt x="14238" y="15271"/>
                  <a:pt x="14225" y="14221"/>
                </a:cubicBezTo>
                <a:cubicBezTo>
                  <a:pt x="14213" y="13221"/>
                  <a:pt x="14153" y="12555"/>
                  <a:pt x="14049" y="12350"/>
                </a:cubicBezTo>
                <a:cubicBezTo>
                  <a:pt x="13870" y="11966"/>
                  <a:pt x="13580" y="12888"/>
                  <a:pt x="13178" y="14912"/>
                </a:cubicBezTo>
                <a:lnTo>
                  <a:pt x="13140" y="15092"/>
                </a:lnTo>
                <a:cubicBezTo>
                  <a:pt x="13075" y="15425"/>
                  <a:pt x="13007" y="15784"/>
                  <a:pt x="12935" y="16168"/>
                </a:cubicBezTo>
                <a:lnTo>
                  <a:pt x="12888" y="16424"/>
                </a:lnTo>
                <a:cubicBezTo>
                  <a:pt x="12836" y="16706"/>
                  <a:pt x="12692" y="17500"/>
                  <a:pt x="12564" y="18192"/>
                </a:cubicBezTo>
                <a:lnTo>
                  <a:pt x="12346" y="19396"/>
                </a:lnTo>
                <a:cubicBezTo>
                  <a:pt x="12182" y="20268"/>
                  <a:pt x="12090" y="20652"/>
                  <a:pt x="12050" y="20575"/>
                </a:cubicBezTo>
                <a:lnTo>
                  <a:pt x="11995" y="20473"/>
                </a:lnTo>
                <a:cubicBezTo>
                  <a:pt x="11336" y="19345"/>
                  <a:pt x="10838" y="19140"/>
                  <a:pt x="10194" y="19396"/>
                </a:cubicBezTo>
                <a:lnTo>
                  <a:pt x="9932" y="19525"/>
                </a:lnTo>
                <a:cubicBezTo>
                  <a:pt x="9806" y="19576"/>
                  <a:pt x="9758" y="19576"/>
                  <a:pt x="9704" y="19550"/>
                </a:cubicBezTo>
                <a:lnTo>
                  <a:pt x="9652" y="19525"/>
                </a:lnTo>
                <a:cubicBezTo>
                  <a:pt x="9538" y="19422"/>
                  <a:pt x="9467" y="19166"/>
                  <a:pt x="9423" y="18628"/>
                </a:cubicBezTo>
                <a:lnTo>
                  <a:pt x="9418" y="18551"/>
                </a:lnTo>
                <a:cubicBezTo>
                  <a:pt x="9225" y="16373"/>
                  <a:pt x="8659" y="15476"/>
                  <a:pt x="7739" y="15681"/>
                </a:cubicBezTo>
                <a:lnTo>
                  <a:pt x="7695" y="15707"/>
                </a:lnTo>
                <a:cubicBezTo>
                  <a:pt x="7034" y="15860"/>
                  <a:pt x="6281" y="16501"/>
                  <a:pt x="5081" y="17808"/>
                </a:cubicBezTo>
                <a:lnTo>
                  <a:pt x="4751" y="18167"/>
                </a:lnTo>
                <a:lnTo>
                  <a:pt x="4096" y="18884"/>
                </a:lnTo>
                <a:cubicBezTo>
                  <a:pt x="2683" y="20447"/>
                  <a:pt x="2122" y="20985"/>
                  <a:pt x="1520" y="21241"/>
                </a:cubicBezTo>
                <a:lnTo>
                  <a:pt x="1432" y="21267"/>
                </a:lnTo>
                <a:cubicBezTo>
                  <a:pt x="542" y="21600"/>
                  <a:pt x="70" y="20831"/>
                  <a:pt x="0" y="18500"/>
                </a:cubicBezTo>
                <a:lnTo>
                  <a:pt x="22" y="17757"/>
                </a:lnTo>
                <a:lnTo>
                  <a:pt x="25" y="17833"/>
                </a:lnTo>
                <a:cubicBezTo>
                  <a:pt x="91" y="19730"/>
                  <a:pt x="555" y="20498"/>
                  <a:pt x="1380" y="20242"/>
                </a:cubicBezTo>
                <a:lnTo>
                  <a:pt x="1459" y="20216"/>
                </a:lnTo>
                <a:cubicBezTo>
                  <a:pt x="2132" y="19935"/>
                  <a:pt x="2718" y="19371"/>
                  <a:pt x="4441" y="17449"/>
                </a:cubicBezTo>
                <a:lnTo>
                  <a:pt x="5040" y="16783"/>
                </a:lnTo>
                <a:cubicBezTo>
                  <a:pt x="6237" y="15502"/>
                  <a:pt x="6992" y="14836"/>
                  <a:pt x="7650" y="14656"/>
                </a:cubicBezTo>
                <a:lnTo>
                  <a:pt x="7739" y="14631"/>
                </a:lnTo>
                <a:cubicBezTo>
                  <a:pt x="8674" y="14426"/>
                  <a:pt x="9242" y="15322"/>
                  <a:pt x="9434" y="17628"/>
                </a:cubicBezTo>
                <a:lnTo>
                  <a:pt x="9436" y="17680"/>
                </a:lnTo>
                <a:cubicBezTo>
                  <a:pt x="9478" y="18167"/>
                  <a:pt x="9552" y="18397"/>
                  <a:pt x="9672" y="18474"/>
                </a:cubicBezTo>
                <a:lnTo>
                  <a:pt x="9694" y="18500"/>
                </a:lnTo>
                <a:cubicBezTo>
                  <a:pt x="9747" y="18525"/>
                  <a:pt x="9789" y="18525"/>
                  <a:pt x="9897" y="18474"/>
                </a:cubicBezTo>
                <a:lnTo>
                  <a:pt x="10166" y="18372"/>
                </a:lnTo>
                <a:cubicBezTo>
                  <a:pt x="10824" y="18090"/>
                  <a:pt x="11328" y="18269"/>
                  <a:pt x="11997" y="19422"/>
                </a:cubicBezTo>
                <a:lnTo>
                  <a:pt x="12052" y="19525"/>
                </a:lnTo>
                <a:cubicBezTo>
                  <a:pt x="12086" y="19576"/>
                  <a:pt x="12168" y="19268"/>
                  <a:pt x="12309" y="18525"/>
                </a:cubicBezTo>
                <a:lnTo>
                  <a:pt x="12356" y="18269"/>
                </a:lnTo>
                <a:cubicBezTo>
                  <a:pt x="12436" y="17859"/>
                  <a:pt x="12691" y="16424"/>
                  <a:pt x="12822" y="15707"/>
                </a:cubicBezTo>
                <a:lnTo>
                  <a:pt x="12929" y="15117"/>
                </a:lnTo>
                <a:cubicBezTo>
                  <a:pt x="13003" y="14733"/>
                  <a:pt x="13070" y="14374"/>
                  <a:pt x="13135" y="14041"/>
                </a:cubicBezTo>
                <a:lnTo>
                  <a:pt x="13161" y="13913"/>
                </a:lnTo>
                <a:cubicBezTo>
                  <a:pt x="13564" y="11915"/>
                  <a:pt x="13855" y="10967"/>
                  <a:pt x="14039" y="11274"/>
                </a:cubicBezTo>
                <a:lnTo>
                  <a:pt x="14050" y="11300"/>
                </a:lnTo>
                <a:cubicBezTo>
                  <a:pt x="14167" y="11530"/>
                  <a:pt x="14235" y="12299"/>
                  <a:pt x="14254" y="13811"/>
                </a:cubicBezTo>
                <a:lnTo>
                  <a:pt x="14255" y="13888"/>
                </a:lnTo>
                <a:cubicBezTo>
                  <a:pt x="14272" y="15476"/>
                  <a:pt x="14233" y="17475"/>
                  <a:pt x="14138" y="20037"/>
                </a:cubicBezTo>
                <a:lnTo>
                  <a:pt x="14137" y="20037"/>
                </a:lnTo>
                <a:lnTo>
                  <a:pt x="14143" y="20063"/>
                </a:lnTo>
                <a:cubicBezTo>
                  <a:pt x="14168" y="20165"/>
                  <a:pt x="14206" y="20191"/>
                  <a:pt x="14258" y="20216"/>
                </a:cubicBezTo>
                <a:lnTo>
                  <a:pt x="14281" y="20216"/>
                </a:lnTo>
                <a:cubicBezTo>
                  <a:pt x="14380" y="20191"/>
                  <a:pt x="14522" y="20063"/>
                  <a:pt x="14705" y="19806"/>
                </a:cubicBezTo>
                <a:lnTo>
                  <a:pt x="14799" y="19653"/>
                </a:lnTo>
                <a:lnTo>
                  <a:pt x="14885" y="19525"/>
                </a:lnTo>
                <a:cubicBezTo>
                  <a:pt x="15121" y="19140"/>
                  <a:pt x="15368" y="18705"/>
                  <a:pt x="15795" y="17859"/>
                </a:cubicBezTo>
                <a:lnTo>
                  <a:pt x="16939" y="15604"/>
                </a:lnTo>
                <a:cubicBezTo>
                  <a:pt x="17480" y="14554"/>
                  <a:pt x="17809" y="13964"/>
                  <a:pt x="18099" y="13529"/>
                </a:cubicBezTo>
                <a:lnTo>
                  <a:pt x="18306" y="13221"/>
                </a:lnTo>
                <a:cubicBezTo>
                  <a:pt x="18999" y="12222"/>
                  <a:pt x="19623" y="11172"/>
                  <a:pt x="20147" y="10147"/>
                </a:cubicBezTo>
                <a:lnTo>
                  <a:pt x="20195" y="10070"/>
                </a:lnTo>
                <a:cubicBezTo>
                  <a:pt x="20388" y="9660"/>
                  <a:pt x="20559" y="9275"/>
                  <a:pt x="20709" y="8865"/>
                </a:cubicBezTo>
                <a:lnTo>
                  <a:pt x="20748" y="8737"/>
                </a:lnTo>
                <a:cubicBezTo>
                  <a:pt x="21168" y="7559"/>
                  <a:pt x="21410" y="6303"/>
                  <a:pt x="21515" y="4996"/>
                </a:cubicBezTo>
                <a:lnTo>
                  <a:pt x="21518" y="4945"/>
                </a:lnTo>
                <a:cubicBezTo>
                  <a:pt x="21554" y="4458"/>
                  <a:pt x="21568" y="4048"/>
                  <a:pt x="21568" y="3767"/>
                </a:cubicBezTo>
                <a:cubicBezTo>
                  <a:pt x="21568" y="3536"/>
                  <a:pt x="21561" y="3228"/>
                  <a:pt x="21545" y="2793"/>
                </a:cubicBezTo>
                <a:lnTo>
                  <a:pt x="21541" y="2665"/>
                </a:lnTo>
                <a:lnTo>
                  <a:pt x="21525" y="2280"/>
                </a:lnTo>
                <a:lnTo>
                  <a:pt x="21522" y="2178"/>
                </a:lnTo>
                <a:lnTo>
                  <a:pt x="21519" y="2101"/>
                </a:lnTo>
                <a:cubicBezTo>
                  <a:pt x="21510" y="1845"/>
                  <a:pt x="21504" y="1640"/>
                  <a:pt x="21502" y="1409"/>
                </a:cubicBezTo>
                <a:cubicBezTo>
                  <a:pt x="21494" y="589"/>
                  <a:pt x="21513" y="205"/>
                  <a:pt x="21552" y="0"/>
                </a:cubicBezTo>
                <a:lnTo>
                  <a:pt x="21558" y="1051"/>
                </a:lnTo>
                <a:lnTo>
                  <a:pt x="21554" y="1051"/>
                </a:lnTo>
                <a:cubicBezTo>
                  <a:pt x="21547" y="1102"/>
                  <a:pt x="21541" y="1153"/>
                  <a:pt x="21536" y="1204"/>
                </a:cubicBezTo>
                <a:lnTo>
                  <a:pt x="21537" y="1230"/>
                </a:lnTo>
                <a:cubicBezTo>
                  <a:pt x="21538" y="1256"/>
                  <a:pt x="21540" y="1307"/>
                  <a:pt x="21541" y="1358"/>
                </a:cubicBezTo>
                <a:lnTo>
                  <a:pt x="21563" y="1922"/>
                </a:lnTo>
                <a:cubicBezTo>
                  <a:pt x="21588" y="2588"/>
                  <a:pt x="21599" y="3075"/>
                  <a:pt x="21600" y="3715"/>
                </a:cubicBezTo>
                <a:lnTo>
                  <a:pt x="21600" y="3792"/>
                </a:lnTo>
              </a:path>
            </a:pathLst>
          </a:custGeom>
          <a:solidFill>
            <a:srgbClr val="5C00E7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93000"/>
              </a:lnSpc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21" name="Selana"/>
          <p:cNvSpPr txBox="1"/>
          <p:nvPr/>
        </p:nvSpPr>
        <p:spPr>
          <a:xfrm>
            <a:off x="623711" y="11934640"/>
            <a:ext cx="669961" cy="179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defTabSz="914400">
              <a:lnSpc>
                <a:spcPct val="100000"/>
              </a:lnSpc>
              <a:defRPr sz="92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t>I</a:t>
            </a:r>
          </a:p>
        </p:txBody>
      </p:sp>
      <p:sp>
        <p:nvSpPr>
          <p:cNvPr id="323" name="Google Shape;27;p3"/>
          <p:cNvSpPr/>
          <p:nvPr/>
        </p:nvSpPr>
        <p:spPr>
          <a:xfrm>
            <a:off x="17573942" y="10287666"/>
            <a:ext cx="6684067" cy="16469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8" y="145"/>
                </a:moveTo>
                <a:lnTo>
                  <a:pt x="5898" y="0"/>
                </a:lnTo>
                <a:lnTo>
                  <a:pt x="20856" y="0"/>
                </a:lnTo>
                <a:lnTo>
                  <a:pt x="20906" y="2406"/>
                </a:lnTo>
                <a:lnTo>
                  <a:pt x="20908" y="2428"/>
                </a:lnTo>
                <a:cubicBezTo>
                  <a:pt x="20914" y="2518"/>
                  <a:pt x="20919" y="2618"/>
                  <a:pt x="20925" y="2729"/>
                </a:cubicBezTo>
                <a:lnTo>
                  <a:pt x="20928" y="2785"/>
                </a:lnTo>
                <a:cubicBezTo>
                  <a:pt x="20930" y="2930"/>
                  <a:pt x="20933" y="3063"/>
                  <a:pt x="20930" y="3186"/>
                </a:cubicBezTo>
                <a:lnTo>
                  <a:pt x="20930" y="3219"/>
                </a:lnTo>
                <a:lnTo>
                  <a:pt x="21301" y="3219"/>
                </a:lnTo>
                <a:cubicBezTo>
                  <a:pt x="21304" y="3219"/>
                  <a:pt x="21306" y="3219"/>
                  <a:pt x="21312" y="3231"/>
                </a:cubicBezTo>
                <a:lnTo>
                  <a:pt x="21358" y="3253"/>
                </a:lnTo>
                <a:lnTo>
                  <a:pt x="21367" y="3264"/>
                </a:lnTo>
                <a:lnTo>
                  <a:pt x="21389" y="3286"/>
                </a:lnTo>
                <a:lnTo>
                  <a:pt x="21411" y="3320"/>
                </a:lnTo>
                <a:lnTo>
                  <a:pt x="21460" y="3420"/>
                </a:lnTo>
                <a:lnTo>
                  <a:pt x="21600" y="3966"/>
                </a:lnTo>
                <a:lnTo>
                  <a:pt x="21548" y="5826"/>
                </a:lnTo>
                <a:lnTo>
                  <a:pt x="21435" y="6160"/>
                </a:lnTo>
                <a:lnTo>
                  <a:pt x="21400" y="6216"/>
                </a:lnTo>
                <a:lnTo>
                  <a:pt x="21380" y="6249"/>
                </a:lnTo>
                <a:lnTo>
                  <a:pt x="21369" y="6261"/>
                </a:lnTo>
                <a:lnTo>
                  <a:pt x="21356" y="6272"/>
                </a:lnTo>
                <a:lnTo>
                  <a:pt x="21331" y="6283"/>
                </a:lnTo>
                <a:cubicBezTo>
                  <a:pt x="21328" y="6294"/>
                  <a:pt x="21326" y="6294"/>
                  <a:pt x="21323" y="6294"/>
                </a:cubicBezTo>
                <a:lnTo>
                  <a:pt x="21290" y="6305"/>
                </a:lnTo>
                <a:lnTo>
                  <a:pt x="20837" y="6316"/>
                </a:lnTo>
                <a:lnTo>
                  <a:pt x="19640" y="6339"/>
                </a:lnTo>
                <a:cubicBezTo>
                  <a:pt x="19333" y="6339"/>
                  <a:pt x="19026" y="6350"/>
                  <a:pt x="18713" y="6350"/>
                </a:cubicBezTo>
                <a:lnTo>
                  <a:pt x="17876" y="6361"/>
                </a:lnTo>
                <a:cubicBezTo>
                  <a:pt x="17854" y="6639"/>
                  <a:pt x="17815" y="6873"/>
                  <a:pt x="17766" y="7074"/>
                </a:cubicBezTo>
                <a:lnTo>
                  <a:pt x="17760" y="7096"/>
                </a:lnTo>
                <a:cubicBezTo>
                  <a:pt x="17722" y="7241"/>
                  <a:pt x="17686" y="7319"/>
                  <a:pt x="17648" y="7397"/>
                </a:cubicBezTo>
                <a:cubicBezTo>
                  <a:pt x="17596" y="7486"/>
                  <a:pt x="17538" y="7553"/>
                  <a:pt x="17456" y="7631"/>
                </a:cubicBezTo>
                <a:cubicBezTo>
                  <a:pt x="17360" y="7709"/>
                  <a:pt x="17222" y="7809"/>
                  <a:pt x="17129" y="7854"/>
                </a:cubicBezTo>
                <a:lnTo>
                  <a:pt x="16915" y="7965"/>
                </a:lnTo>
                <a:cubicBezTo>
                  <a:pt x="16177" y="8333"/>
                  <a:pt x="15776" y="8488"/>
                  <a:pt x="15318" y="8555"/>
                </a:cubicBezTo>
                <a:lnTo>
                  <a:pt x="15205" y="8566"/>
                </a:lnTo>
                <a:cubicBezTo>
                  <a:pt x="14760" y="8622"/>
                  <a:pt x="14382" y="8622"/>
                  <a:pt x="13657" y="8589"/>
                </a:cubicBezTo>
                <a:lnTo>
                  <a:pt x="12957" y="8555"/>
                </a:lnTo>
                <a:cubicBezTo>
                  <a:pt x="12513" y="8533"/>
                  <a:pt x="12211" y="8533"/>
                  <a:pt x="11895" y="8555"/>
                </a:cubicBezTo>
                <a:lnTo>
                  <a:pt x="11505" y="8589"/>
                </a:lnTo>
                <a:cubicBezTo>
                  <a:pt x="9839" y="8745"/>
                  <a:pt x="8942" y="8878"/>
                  <a:pt x="7915" y="9190"/>
                </a:cubicBezTo>
                <a:cubicBezTo>
                  <a:pt x="7649" y="9268"/>
                  <a:pt x="7380" y="9380"/>
                  <a:pt x="7100" y="9513"/>
                </a:cubicBezTo>
                <a:lnTo>
                  <a:pt x="7023" y="9547"/>
                </a:lnTo>
                <a:lnTo>
                  <a:pt x="7084" y="9558"/>
                </a:lnTo>
                <a:cubicBezTo>
                  <a:pt x="7180" y="9569"/>
                  <a:pt x="7276" y="9580"/>
                  <a:pt x="7369" y="9580"/>
                </a:cubicBezTo>
                <a:lnTo>
                  <a:pt x="7465" y="9591"/>
                </a:lnTo>
                <a:lnTo>
                  <a:pt x="7819" y="9602"/>
                </a:lnTo>
                <a:cubicBezTo>
                  <a:pt x="9290" y="9669"/>
                  <a:pt x="10611" y="9658"/>
                  <a:pt x="13174" y="9614"/>
                </a:cubicBezTo>
                <a:lnTo>
                  <a:pt x="15007" y="9569"/>
                </a:lnTo>
                <a:cubicBezTo>
                  <a:pt x="16759" y="9536"/>
                  <a:pt x="17873" y="9536"/>
                  <a:pt x="19053" y="9580"/>
                </a:cubicBezTo>
                <a:lnTo>
                  <a:pt x="19388" y="9591"/>
                </a:lnTo>
                <a:cubicBezTo>
                  <a:pt x="19465" y="9591"/>
                  <a:pt x="19553" y="9569"/>
                  <a:pt x="19745" y="9491"/>
                </a:cubicBezTo>
                <a:lnTo>
                  <a:pt x="20058" y="9357"/>
                </a:lnTo>
                <a:cubicBezTo>
                  <a:pt x="20395" y="9213"/>
                  <a:pt x="20595" y="9168"/>
                  <a:pt x="20768" y="9246"/>
                </a:cubicBezTo>
                <a:cubicBezTo>
                  <a:pt x="20947" y="9324"/>
                  <a:pt x="21084" y="9524"/>
                  <a:pt x="21191" y="10048"/>
                </a:cubicBezTo>
                <a:cubicBezTo>
                  <a:pt x="21356" y="10850"/>
                  <a:pt x="21320" y="11775"/>
                  <a:pt x="21180" y="12555"/>
                </a:cubicBezTo>
                <a:cubicBezTo>
                  <a:pt x="21043" y="13323"/>
                  <a:pt x="20821" y="13579"/>
                  <a:pt x="20384" y="13836"/>
                </a:cubicBezTo>
                <a:lnTo>
                  <a:pt x="20335" y="13858"/>
                </a:lnTo>
                <a:cubicBezTo>
                  <a:pt x="20088" y="13992"/>
                  <a:pt x="19786" y="14103"/>
                  <a:pt x="19418" y="14192"/>
                </a:cubicBezTo>
                <a:lnTo>
                  <a:pt x="19273" y="14225"/>
                </a:lnTo>
                <a:cubicBezTo>
                  <a:pt x="18891" y="14315"/>
                  <a:pt x="18051" y="14471"/>
                  <a:pt x="17985" y="14482"/>
                </a:cubicBezTo>
                <a:lnTo>
                  <a:pt x="17944" y="14493"/>
                </a:lnTo>
                <a:cubicBezTo>
                  <a:pt x="17911" y="14504"/>
                  <a:pt x="17884" y="14515"/>
                  <a:pt x="17865" y="14515"/>
                </a:cubicBezTo>
                <a:lnTo>
                  <a:pt x="17664" y="14604"/>
                </a:lnTo>
                <a:cubicBezTo>
                  <a:pt x="17354" y="14727"/>
                  <a:pt x="17115" y="14838"/>
                  <a:pt x="16940" y="14938"/>
                </a:cubicBezTo>
                <a:lnTo>
                  <a:pt x="16918" y="14950"/>
                </a:lnTo>
                <a:lnTo>
                  <a:pt x="16915" y="14961"/>
                </a:lnTo>
                <a:cubicBezTo>
                  <a:pt x="16893" y="15094"/>
                  <a:pt x="16866" y="15206"/>
                  <a:pt x="16838" y="15306"/>
                </a:cubicBezTo>
                <a:lnTo>
                  <a:pt x="16827" y="15328"/>
                </a:lnTo>
                <a:cubicBezTo>
                  <a:pt x="16808" y="15395"/>
                  <a:pt x="16786" y="15440"/>
                  <a:pt x="16767" y="15484"/>
                </a:cubicBezTo>
                <a:lnTo>
                  <a:pt x="16761" y="15495"/>
                </a:lnTo>
                <a:lnTo>
                  <a:pt x="16772" y="15495"/>
                </a:lnTo>
                <a:cubicBezTo>
                  <a:pt x="17401" y="15629"/>
                  <a:pt x="18370" y="16175"/>
                  <a:pt x="18973" y="16743"/>
                </a:cubicBezTo>
                <a:lnTo>
                  <a:pt x="19006" y="16765"/>
                </a:lnTo>
                <a:cubicBezTo>
                  <a:pt x="19138" y="16899"/>
                  <a:pt x="19229" y="17255"/>
                  <a:pt x="19275" y="17690"/>
                </a:cubicBezTo>
                <a:cubicBezTo>
                  <a:pt x="19303" y="17935"/>
                  <a:pt x="19311" y="18180"/>
                  <a:pt x="19311" y="18425"/>
                </a:cubicBezTo>
                <a:cubicBezTo>
                  <a:pt x="19306" y="18915"/>
                  <a:pt x="19256" y="19417"/>
                  <a:pt x="19133" y="19762"/>
                </a:cubicBezTo>
                <a:cubicBezTo>
                  <a:pt x="19001" y="20130"/>
                  <a:pt x="18886" y="20341"/>
                  <a:pt x="18740" y="20386"/>
                </a:cubicBezTo>
                <a:lnTo>
                  <a:pt x="18306" y="20531"/>
                </a:lnTo>
                <a:cubicBezTo>
                  <a:pt x="17288" y="20865"/>
                  <a:pt x="16651" y="21021"/>
                  <a:pt x="15957" y="21054"/>
                </a:cubicBezTo>
                <a:lnTo>
                  <a:pt x="15452" y="21065"/>
                </a:lnTo>
                <a:cubicBezTo>
                  <a:pt x="14173" y="21110"/>
                  <a:pt x="12982" y="21110"/>
                  <a:pt x="11039" y="21088"/>
                </a:cubicBezTo>
                <a:lnTo>
                  <a:pt x="8020" y="21032"/>
                </a:lnTo>
                <a:cubicBezTo>
                  <a:pt x="6046" y="20998"/>
                  <a:pt x="4841" y="20998"/>
                  <a:pt x="3543" y="21032"/>
                </a:cubicBezTo>
                <a:lnTo>
                  <a:pt x="3156" y="21054"/>
                </a:lnTo>
                <a:cubicBezTo>
                  <a:pt x="2898" y="21065"/>
                  <a:pt x="2676" y="21143"/>
                  <a:pt x="2223" y="21333"/>
                </a:cubicBezTo>
                <a:lnTo>
                  <a:pt x="1905" y="21477"/>
                </a:lnTo>
                <a:cubicBezTo>
                  <a:pt x="1809" y="21522"/>
                  <a:pt x="1735" y="21544"/>
                  <a:pt x="1658" y="21578"/>
                </a:cubicBezTo>
                <a:lnTo>
                  <a:pt x="1597" y="21600"/>
                </a:lnTo>
                <a:lnTo>
                  <a:pt x="1534" y="18525"/>
                </a:lnTo>
                <a:lnTo>
                  <a:pt x="1625" y="18492"/>
                </a:lnTo>
                <a:cubicBezTo>
                  <a:pt x="1682" y="18470"/>
                  <a:pt x="1743" y="18447"/>
                  <a:pt x="1814" y="18414"/>
                </a:cubicBezTo>
                <a:lnTo>
                  <a:pt x="2273" y="18214"/>
                </a:lnTo>
                <a:cubicBezTo>
                  <a:pt x="2681" y="18035"/>
                  <a:pt x="2904" y="17980"/>
                  <a:pt x="3178" y="17968"/>
                </a:cubicBezTo>
                <a:lnTo>
                  <a:pt x="3486" y="17957"/>
                </a:lnTo>
                <a:cubicBezTo>
                  <a:pt x="3741" y="17946"/>
                  <a:pt x="3991" y="17935"/>
                  <a:pt x="4243" y="17935"/>
                </a:cubicBezTo>
                <a:lnTo>
                  <a:pt x="4594" y="17924"/>
                </a:lnTo>
                <a:lnTo>
                  <a:pt x="4564" y="17801"/>
                </a:lnTo>
                <a:lnTo>
                  <a:pt x="4548" y="17701"/>
                </a:lnTo>
                <a:cubicBezTo>
                  <a:pt x="4531" y="17590"/>
                  <a:pt x="4526" y="17545"/>
                  <a:pt x="4507" y="17333"/>
                </a:cubicBezTo>
                <a:lnTo>
                  <a:pt x="4498" y="17211"/>
                </a:lnTo>
                <a:cubicBezTo>
                  <a:pt x="4487" y="17022"/>
                  <a:pt x="4487" y="16977"/>
                  <a:pt x="4490" y="16710"/>
                </a:cubicBezTo>
                <a:lnTo>
                  <a:pt x="4504" y="16476"/>
                </a:lnTo>
                <a:cubicBezTo>
                  <a:pt x="4526" y="16119"/>
                  <a:pt x="4534" y="16075"/>
                  <a:pt x="4586" y="15818"/>
                </a:cubicBezTo>
                <a:lnTo>
                  <a:pt x="4644" y="15629"/>
                </a:lnTo>
                <a:cubicBezTo>
                  <a:pt x="4682" y="15495"/>
                  <a:pt x="4691" y="15484"/>
                  <a:pt x="4721" y="15440"/>
                </a:cubicBezTo>
                <a:lnTo>
                  <a:pt x="4748" y="15395"/>
                </a:lnTo>
                <a:cubicBezTo>
                  <a:pt x="4756" y="15384"/>
                  <a:pt x="4759" y="15384"/>
                  <a:pt x="4770" y="15373"/>
                </a:cubicBezTo>
                <a:lnTo>
                  <a:pt x="4784" y="15351"/>
                </a:lnTo>
                <a:cubicBezTo>
                  <a:pt x="4809" y="15328"/>
                  <a:pt x="4828" y="15317"/>
                  <a:pt x="4872" y="15306"/>
                </a:cubicBezTo>
                <a:lnTo>
                  <a:pt x="4946" y="15284"/>
                </a:lnTo>
                <a:cubicBezTo>
                  <a:pt x="5020" y="15261"/>
                  <a:pt x="5190" y="15206"/>
                  <a:pt x="5256" y="15195"/>
                </a:cubicBezTo>
                <a:lnTo>
                  <a:pt x="5330" y="15172"/>
                </a:lnTo>
                <a:cubicBezTo>
                  <a:pt x="5382" y="15150"/>
                  <a:pt x="5429" y="15128"/>
                  <a:pt x="5467" y="15117"/>
                </a:cubicBezTo>
                <a:lnTo>
                  <a:pt x="5489" y="15106"/>
                </a:lnTo>
                <a:lnTo>
                  <a:pt x="5492" y="15083"/>
                </a:lnTo>
                <a:cubicBezTo>
                  <a:pt x="5506" y="14950"/>
                  <a:pt x="5525" y="14816"/>
                  <a:pt x="5550" y="14704"/>
                </a:cubicBezTo>
                <a:lnTo>
                  <a:pt x="5555" y="14671"/>
                </a:lnTo>
                <a:cubicBezTo>
                  <a:pt x="5602" y="14459"/>
                  <a:pt x="5648" y="14348"/>
                  <a:pt x="5698" y="14259"/>
                </a:cubicBezTo>
                <a:cubicBezTo>
                  <a:pt x="5722" y="14214"/>
                  <a:pt x="5744" y="14181"/>
                  <a:pt x="5766" y="14159"/>
                </a:cubicBezTo>
                <a:cubicBezTo>
                  <a:pt x="5797" y="14125"/>
                  <a:pt x="5830" y="14092"/>
                  <a:pt x="5868" y="14070"/>
                </a:cubicBezTo>
                <a:cubicBezTo>
                  <a:pt x="6129" y="13880"/>
                  <a:pt x="6636" y="13769"/>
                  <a:pt x="6826" y="13891"/>
                </a:cubicBezTo>
                <a:cubicBezTo>
                  <a:pt x="6894" y="13936"/>
                  <a:pt x="6952" y="14003"/>
                  <a:pt x="7015" y="14170"/>
                </a:cubicBezTo>
                <a:cubicBezTo>
                  <a:pt x="7029" y="14203"/>
                  <a:pt x="7040" y="14248"/>
                  <a:pt x="7054" y="14281"/>
                </a:cubicBezTo>
                <a:lnTo>
                  <a:pt x="7059" y="14303"/>
                </a:lnTo>
                <a:lnTo>
                  <a:pt x="7262" y="14292"/>
                </a:lnTo>
                <a:cubicBezTo>
                  <a:pt x="8313" y="14214"/>
                  <a:pt x="9927" y="13980"/>
                  <a:pt x="12145" y="13568"/>
                </a:cubicBezTo>
                <a:lnTo>
                  <a:pt x="12773" y="13457"/>
                </a:lnTo>
                <a:lnTo>
                  <a:pt x="14310" y="13156"/>
                </a:lnTo>
                <a:cubicBezTo>
                  <a:pt x="15073" y="13011"/>
                  <a:pt x="15592" y="12900"/>
                  <a:pt x="15938" y="12811"/>
                </a:cubicBezTo>
                <a:lnTo>
                  <a:pt x="16064" y="12777"/>
                </a:lnTo>
                <a:lnTo>
                  <a:pt x="16166" y="12755"/>
                </a:lnTo>
                <a:lnTo>
                  <a:pt x="16171" y="12722"/>
                </a:lnTo>
                <a:lnTo>
                  <a:pt x="16182" y="12677"/>
                </a:lnTo>
                <a:lnTo>
                  <a:pt x="16193" y="12644"/>
                </a:lnTo>
                <a:lnTo>
                  <a:pt x="15112" y="12655"/>
                </a:lnTo>
                <a:lnTo>
                  <a:pt x="11966" y="12722"/>
                </a:lnTo>
                <a:cubicBezTo>
                  <a:pt x="9979" y="12755"/>
                  <a:pt x="8829" y="12744"/>
                  <a:pt x="7457" y="12677"/>
                </a:cubicBezTo>
                <a:cubicBezTo>
                  <a:pt x="6639" y="12644"/>
                  <a:pt x="5810" y="12410"/>
                  <a:pt x="4973" y="11986"/>
                </a:cubicBezTo>
                <a:cubicBezTo>
                  <a:pt x="4863" y="11931"/>
                  <a:pt x="4743" y="11719"/>
                  <a:pt x="4649" y="11441"/>
                </a:cubicBezTo>
                <a:cubicBezTo>
                  <a:pt x="4581" y="11240"/>
                  <a:pt x="4526" y="11006"/>
                  <a:pt x="4487" y="10672"/>
                </a:cubicBezTo>
                <a:cubicBezTo>
                  <a:pt x="4402" y="9959"/>
                  <a:pt x="4444" y="9090"/>
                  <a:pt x="4614" y="8578"/>
                </a:cubicBezTo>
                <a:cubicBezTo>
                  <a:pt x="4759" y="8154"/>
                  <a:pt x="4910" y="7887"/>
                  <a:pt x="5105" y="7686"/>
                </a:cubicBezTo>
                <a:lnTo>
                  <a:pt x="5113" y="7675"/>
                </a:lnTo>
                <a:lnTo>
                  <a:pt x="4504" y="7698"/>
                </a:lnTo>
                <a:cubicBezTo>
                  <a:pt x="3810" y="7709"/>
                  <a:pt x="3208" y="7709"/>
                  <a:pt x="2679" y="7698"/>
                </a:cubicBezTo>
                <a:lnTo>
                  <a:pt x="2380" y="7686"/>
                </a:lnTo>
                <a:cubicBezTo>
                  <a:pt x="1726" y="7664"/>
                  <a:pt x="1227" y="7620"/>
                  <a:pt x="884" y="7553"/>
                </a:cubicBezTo>
                <a:lnTo>
                  <a:pt x="810" y="7530"/>
                </a:lnTo>
                <a:cubicBezTo>
                  <a:pt x="590" y="7475"/>
                  <a:pt x="442" y="7419"/>
                  <a:pt x="343" y="7319"/>
                </a:cubicBezTo>
                <a:cubicBezTo>
                  <a:pt x="299" y="7274"/>
                  <a:pt x="258" y="7219"/>
                  <a:pt x="220" y="7129"/>
                </a:cubicBezTo>
                <a:cubicBezTo>
                  <a:pt x="178" y="7051"/>
                  <a:pt x="143" y="6940"/>
                  <a:pt x="107" y="6784"/>
                </a:cubicBezTo>
                <a:cubicBezTo>
                  <a:pt x="44" y="6517"/>
                  <a:pt x="3" y="6160"/>
                  <a:pt x="0" y="5737"/>
                </a:cubicBezTo>
                <a:cubicBezTo>
                  <a:pt x="0" y="5314"/>
                  <a:pt x="36" y="4957"/>
                  <a:pt x="93" y="4679"/>
                </a:cubicBezTo>
                <a:cubicBezTo>
                  <a:pt x="126" y="4523"/>
                  <a:pt x="159" y="4411"/>
                  <a:pt x="198" y="4322"/>
                </a:cubicBezTo>
                <a:cubicBezTo>
                  <a:pt x="236" y="4222"/>
                  <a:pt x="274" y="4155"/>
                  <a:pt x="318" y="4099"/>
                </a:cubicBezTo>
                <a:cubicBezTo>
                  <a:pt x="502" y="3865"/>
                  <a:pt x="686" y="3710"/>
                  <a:pt x="867" y="3643"/>
                </a:cubicBezTo>
                <a:cubicBezTo>
                  <a:pt x="1304" y="3476"/>
                  <a:pt x="1737" y="3386"/>
                  <a:pt x="2163" y="3375"/>
                </a:cubicBezTo>
                <a:lnTo>
                  <a:pt x="2832" y="3364"/>
                </a:lnTo>
                <a:lnTo>
                  <a:pt x="3107" y="3353"/>
                </a:lnTo>
                <a:lnTo>
                  <a:pt x="3068" y="3320"/>
                </a:lnTo>
                <a:cubicBezTo>
                  <a:pt x="2923" y="3186"/>
                  <a:pt x="2874" y="3052"/>
                  <a:pt x="2821" y="2306"/>
                </a:cubicBezTo>
                <a:lnTo>
                  <a:pt x="2819" y="2250"/>
                </a:lnTo>
                <a:cubicBezTo>
                  <a:pt x="2723" y="835"/>
                  <a:pt x="2843" y="579"/>
                  <a:pt x="3101" y="334"/>
                </a:cubicBezTo>
                <a:lnTo>
                  <a:pt x="3118" y="323"/>
                </a:lnTo>
                <a:cubicBezTo>
                  <a:pt x="3170" y="278"/>
                  <a:pt x="3244" y="267"/>
                  <a:pt x="3403" y="245"/>
                </a:cubicBezTo>
                <a:lnTo>
                  <a:pt x="3554" y="234"/>
                </a:lnTo>
                <a:cubicBezTo>
                  <a:pt x="4015" y="201"/>
                  <a:pt x="4776" y="178"/>
                  <a:pt x="5788" y="145"/>
                </a:cubicBezTo>
                <a:lnTo>
                  <a:pt x="5898" y="145"/>
                </a:lnTo>
              </a:path>
            </a:pathLst>
          </a:custGeom>
          <a:solidFill>
            <a:srgbClr val="5C00E7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93000"/>
              </a:lnSpc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8" name="“This is a quote, words full of wisdom that can make the reader get inspired.”"/>
          <p:cNvSpPr txBox="1"/>
          <p:nvPr/>
        </p:nvSpPr>
        <p:spPr>
          <a:xfrm>
            <a:off x="1693391" y="7092480"/>
            <a:ext cx="10114765" cy="15081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914400">
              <a:lnSpc>
                <a:spcPct val="100000"/>
              </a:lnSpc>
              <a:defRPr sz="92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zh-CN" altLang="en-US" dirty="0" smtClean="0"/>
              <a:t>谢谢观看</a:t>
            </a:r>
            <a:endParaRPr dirty="0"/>
          </a:p>
        </p:txBody>
      </p:sp>
      <p:pic>
        <p:nvPicPr>
          <p:cNvPr id="5" name="图片占位符 4"/>
          <p:cNvPicPr>
            <a:picLocks noGrp="1" noChangeAspect="1"/>
          </p:cNvPicPr>
          <p:nvPr>
            <p:ph type="pic" sz="half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12" r="21612"/>
          <a:stretch>
            <a:fillRect/>
          </a:stretch>
        </p:blipFill>
        <p:spPr>
          <a:xfrm>
            <a:off x="10961688" y="0"/>
            <a:ext cx="11955462" cy="10983913"/>
          </a:xfrm>
        </p:spPr>
      </p:pic>
    </p:spTree>
    <p:extLst>
      <p:ext uri="{BB962C8B-B14F-4D97-AF65-F5344CB8AC3E}">
        <p14:creationId xmlns:p14="http://schemas.microsoft.com/office/powerpoint/2010/main" val="8600526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elana"/>
          <p:cNvSpPr txBox="1"/>
          <p:nvPr/>
        </p:nvSpPr>
        <p:spPr>
          <a:xfrm>
            <a:off x="1745129" y="751048"/>
            <a:ext cx="6695795" cy="1354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914400">
              <a:lnSpc>
                <a:spcPct val="100000"/>
              </a:lnSpc>
              <a:defRPr sz="160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zh-CN" altLang="en-US" sz="8800" b="1" dirty="0" smtClean="0"/>
              <a:t>成员分工</a:t>
            </a:r>
            <a:endParaRPr sz="8800" b="1" dirty="0"/>
          </a:p>
        </p:txBody>
      </p:sp>
      <p:sp>
        <p:nvSpPr>
          <p:cNvPr id="314" name="Google Shape;42;p3"/>
          <p:cNvSpPr/>
          <p:nvPr/>
        </p:nvSpPr>
        <p:spPr>
          <a:xfrm rot="16200000">
            <a:off x="10529047" y="8186287"/>
            <a:ext cx="23777964" cy="705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41" extrusionOk="0">
                <a:moveTo>
                  <a:pt x="21600" y="3792"/>
                </a:moveTo>
                <a:cubicBezTo>
                  <a:pt x="21599" y="4638"/>
                  <a:pt x="21575" y="5330"/>
                  <a:pt x="21526" y="5970"/>
                </a:cubicBezTo>
                <a:cubicBezTo>
                  <a:pt x="21415" y="7379"/>
                  <a:pt x="21158" y="8686"/>
                  <a:pt x="20711" y="9890"/>
                </a:cubicBezTo>
                <a:lnTo>
                  <a:pt x="20687" y="9967"/>
                </a:lnTo>
                <a:cubicBezTo>
                  <a:pt x="20542" y="10352"/>
                  <a:pt x="20380" y="10710"/>
                  <a:pt x="20197" y="11095"/>
                </a:cubicBezTo>
                <a:lnTo>
                  <a:pt x="20149" y="11172"/>
                </a:lnTo>
                <a:cubicBezTo>
                  <a:pt x="19636" y="12196"/>
                  <a:pt x="19028" y="13221"/>
                  <a:pt x="18353" y="14195"/>
                </a:cubicBezTo>
                <a:lnTo>
                  <a:pt x="18112" y="14554"/>
                </a:lnTo>
                <a:cubicBezTo>
                  <a:pt x="17804" y="15015"/>
                  <a:pt x="17453" y="15656"/>
                  <a:pt x="16852" y="16834"/>
                </a:cubicBezTo>
                <a:lnTo>
                  <a:pt x="16018" y="18474"/>
                </a:lnTo>
                <a:cubicBezTo>
                  <a:pt x="15465" y="19576"/>
                  <a:pt x="15177" y="20114"/>
                  <a:pt x="14910" y="20524"/>
                </a:cubicBezTo>
                <a:lnTo>
                  <a:pt x="14800" y="20703"/>
                </a:lnTo>
                <a:cubicBezTo>
                  <a:pt x="14573" y="21062"/>
                  <a:pt x="14403" y="21241"/>
                  <a:pt x="14286" y="21267"/>
                </a:cubicBezTo>
                <a:lnTo>
                  <a:pt x="14264" y="21267"/>
                </a:lnTo>
                <a:cubicBezTo>
                  <a:pt x="14212" y="21267"/>
                  <a:pt x="14172" y="21216"/>
                  <a:pt x="14145" y="21139"/>
                </a:cubicBezTo>
                <a:lnTo>
                  <a:pt x="14139" y="21113"/>
                </a:lnTo>
                <a:cubicBezTo>
                  <a:pt x="14124" y="21062"/>
                  <a:pt x="14112" y="20985"/>
                  <a:pt x="14105" y="20857"/>
                </a:cubicBezTo>
                <a:cubicBezTo>
                  <a:pt x="14090" y="20626"/>
                  <a:pt x="14087" y="20037"/>
                  <a:pt x="14100" y="19678"/>
                </a:cubicBezTo>
                <a:cubicBezTo>
                  <a:pt x="14200" y="17116"/>
                  <a:pt x="14238" y="15271"/>
                  <a:pt x="14225" y="14221"/>
                </a:cubicBezTo>
                <a:cubicBezTo>
                  <a:pt x="14213" y="13221"/>
                  <a:pt x="14153" y="12555"/>
                  <a:pt x="14049" y="12350"/>
                </a:cubicBezTo>
                <a:cubicBezTo>
                  <a:pt x="13870" y="11966"/>
                  <a:pt x="13580" y="12888"/>
                  <a:pt x="13178" y="14912"/>
                </a:cubicBezTo>
                <a:lnTo>
                  <a:pt x="13140" y="15092"/>
                </a:lnTo>
                <a:cubicBezTo>
                  <a:pt x="13075" y="15425"/>
                  <a:pt x="13007" y="15784"/>
                  <a:pt x="12935" y="16168"/>
                </a:cubicBezTo>
                <a:lnTo>
                  <a:pt x="12888" y="16424"/>
                </a:lnTo>
                <a:cubicBezTo>
                  <a:pt x="12836" y="16706"/>
                  <a:pt x="12692" y="17500"/>
                  <a:pt x="12564" y="18192"/>
                </a:cubicBezTo>
                <a:lnTo>
                  <a:pt x="12346" y="19396"/>
                </a:lnTo>
                <a:cubicBezTo>
                  <a:pt x="12182" y="20268"/>
                  <a:pt x="12090" y="20652"/>
                  <a:pt x="12050" y="20575"/>
                </a:cubicBezTo>
                <a:lnTo>
                  <a:pt x="11995" y="20473"/>
                </a:lnTo>
                <a:cubicBezTo>
                  <a:pt x="11336" y="19345"/>
                  <a:pt x="10838" y="19140"/>
                  <a:pt x="10194" y="19396"/>
                </a:cubicBezTo>
                <a:lnTo>
                  <a:pt x="9932" y="19525"/>
                </a:lnTo>
                <a:cubicBezTo>
                  <a:pt x="9806" y="19576"/>
                  <a:pt x="9758" y="19576"/>
                  <a:pt x="9704" y="19550"/>
                </a:cubicBezTo>
                <a:lnTo>
                  <a:pt x="9652" y="19525"/>
                </a:lnTo>
                <a:cubicBezTo>
                  <a:pt x="9538" y="19422"/>
                  <a:pt x="9467" y="19166"/>
                  <a:pt x="9423" y="18628"/>
                </a:cubicBezTo>
                <a:lnTo>
                  <a:pt x="9418" y="18551"/>
                </a:lnTo>
                <a:cubicBezTo>
                  <a:pt x="9225" y="16373"/>
                  <a:pt x="8659" y="15476"/>
                  <a:pt x="7739" y="15681"/>
                </a:cubicBezTo>
                <a:lnTo>
                  <a:pt x="7695" y="15707"/>
                </a:lnTo>
                <a:cubicBezTo>
                  <a:pt x="7034" y="15860"/>
                  <a:pt x="6281" y="16501"/>
                  <a:pt x="5081" y="17808"/>
                </a:cubicBezTo>
                <a:lnTo>
                  <a:pt x="4751" y="18167"/>
                </a:lnTo>
                <a:lnTo>
                  <a:pt x="4096" y="18884"/>
                </a:lnTo>
                <a:cubicBezTo>
                  <a:pt x="2683" y="20447"/>
                  <a:pt x="2122" y="20985"/>
                  <a:pt x="1520" y="21241"/>
                </a:cubicBezTo>
                <a:lnTo>
                  <a:pt x="1432" y="21267"/>
                </a:lnTo>
                <a:cubicBezTo>
                  <a:pt x="542" y="21600"/>
                  <a:pt x="70" y="20831"/>
                  <a:pt x="0" y="18500"/>
                </a:cubicBezTo>
                <a:lnTo>
                  <a:pt x="22" y="17757"/>
                </a:lnTo>
                <a:lnTo>
                  <a:pt x="25" y="17833"/>
                </a:lnTo>
                <a:cubicBezTo>
                  <a:pt x="91" y="19730"/>
                  <a:pt x="555" y="20498"/>
                  <a:pt x="1380" y="20242"/>
                </a:cubicBezTo>
                <a:lnTo>
                  <a:pt x="1459" y="20216"/>
                </a:lnTo>
                <a:cubicBezTo>
                  <a:pt x="2132" y="19935"/>
                  <a:pt x="2718" y="19371"/>
                  <a:pt x="4441" y="17449"/>
                </a:cubicBezTo>
                <a:lnTo>
                  <a:pt x="5040" y="16783"/>
                </a:lnTo>
                <a:cubicBezTo>
                  <a:pt x="6237" y="15502"/>
                  <a:pt x="6992" y="14836"/>
                  <a:pt x="7650" y="14656"/>
                </a:cubicBezTo>
                <a:lnTo>
                  <a:pt x="7739" y="14631"/>
                </a:lnTo>
                <a:cubicBezTo>
                  <a:pt x="8674" y="14426"/>
                  <a:pt x="9242" y="15322"/>
                  <a:pt x="9434" y="17628"/>
                </a:cubicBezTo>
                <a:lnTo>
                  <a:pt x="9436" y="17680"/>
                </a:lnTo>
                <a:cubicBezTo>
                  <a:pt x="9478" y="18167"/>
                  <a:pt x="9552" y="18397"/>
                  <a:pt x="9672" y="18474"/>
                </a:cubicBezTo>
                <a:lnTo>
                  <a:pt x="9694" y="18500"/>
                </a:lnTo>
                <a:cubicBezTo>
                  <a:pt x="9747" y="18525"/>
                  <a:pt x="9789" y="18525"/>
                  <a:pt x="9897" y="18474"/>
                </a:cubicBezTo>
                <a:lnTo>
                  <a:pt x="10166" y="18372"/>
                </a:lnTo>
                <a:cubicBezTo>
                  <a:pt x="10824" y="18090"/>
                  <a:pt x="11328" y="18269"/>
                  <a:pt x="11997" y="19422"/>
                </a:cubicBezTo>
                <a:lnTo>
                  <a:pt x="12052" y="19525"/>
                </a:lnTo>
                <a:cubicBezTo>
                  <a:pt x="12086" y="19576"/>
                  <a:pt x="12168" y="19268"/>
                  <a:pt x="12309" y="18525"/>
                </a:cubicBezTo>
                <a:lnTo>
                  <a:pt x="12356" y="18269"/>
                </a:lnTo>
                <a:cubicBezTo>
                  <a:pt x="12436" y="17859"/>
                  <a:pt x="12691" y="16424"/>
                  <a:pt x="12822" y="15707"/>
                </a:cubicBezTo>
                <a:lnTo>
                  <a:pt x="12929" y="15117"/>
                </a:lnTo>
                <a:cubicBezTo>
                  <a:pt x="13003" y="14733"/>
                  <a:pt x="13070" y="14374"/>
                  <a:pt x="13135" y="14041"/>
                </a:cubicBezTo>
                <a:lnTo>
                  <a:pt x="13161" y="13913"/>
                </a:lnTo>
                <a:cubicBezTo>
                  <a:pt x="13564" y="11915"/>
                  <a:pt x="13855" y="10967"/>
                  <a:pt x="14039" y="11274"/>
                </a:cubicBezTo>
                <a:lnTo>
                  <a:pt x="14050" y="11300"/>
                </a:lnTo>
                <a:cubicBezTo>
                  <a:pt x="14167" y="11530"/>
                  <a:pt x="14235" y="12299"/>
                  <a:pt x="14254" y="13811"/>
                </a:cubicBezTo>
                <a:lnTo>
                  <a:pt x="14255" y="13888"/>
                </a:lnTo>
                <a:cubicBezTo>
                  <a:pt x="14272" y="15476"/>
                  <a:pt x="14233" y="17475"/>
                  <a:pt x="14138" y="20037"/>
                </a:cubicBezTo>
                <a:lnTo>
                  <a:pt x="14137" y="20037"/>
                </a:lnTo>
                <a:lnTo>
                  <a:pt x="14143" y="20063"/>
                </a:lnTo>
                <a:cubicBezTo>
                  <a:pt x="14168" y="20165"/>
                  <a:pt x="14206" y="20191"/>
                  <a:pt x="14258" y="20216"/>
                </a:cubicBezTo>
                <a:lnTo>
                  <a:pt x="14281" y="20216"/>
                </a:lnTo>
                <a:cubicBezTo>
                  <a:pt x="14380" y="20191"/>
                  <a:pt x="14522" y="20063"/>
                  <a:pt x="14705" y="19806"/>
                </a:cubicBezTo>
                <a:lnTo>
                  <a:pt x="14799" y="19653"/>
                </a:lnTo>
                <a:lnTo>
                  <a:pt x="14885" y="19525"/>
                </a:lnTo>
                <a:cubicBezTo>
                  <a:pt x="15121" y="19140"/>
                  <a:pt x="15368" y="18705"/>
                  <a:pt x="15795" y="17859"/>
                </a:cubicBezTo>
                <a:lnTo>
                  <a:pt x="16939" y="15604"/>
                </a:lnTo>
                <a:cubicBezTo>
                  <a:pt x="17480" y="14554"/>
                  <a:pt x="17809" y="13964"/>
                  <a:pt x="18099" y="13529"/>
                </a:cubicBezTo>
                <a:lnTo>
                  <a:pt x="18306" y="13221"/>
                </a:lnTo>
                <a:cubicBezTo>
                  <a:pt x="18999" y="12222"/>
                  <a:pt x="19623" y="11172"/>
                  <a:pt x="20147" y="10147"/>
                </a:cubicBezTo>
                <a:lnTo>
                  <a:pt x="20195" y="10070"/>
                </a:lnTo>
                <a:cubicBezTo>
                  <a:pt x="20388" y="9660"/>
                  <a:pt x="20559" y="9275"/>
                  <a:pt x="20709" y="8865"/>
                </a:cubicBezTo>
                <a:lnTo>
                  <a:pt x="20748" y="8737"/>
                </a:lnTo>
                <a:cubicBezTo>
                  <a:pt x="21168" y="7559"/>
                  <a:pt x="21410" y="6303"/>
                  <a:pt x="21515" y="4996"/>
                </a:cubicBezTo>
                <a:lnTo>
                  <a:pt x="21518" y="4945"/>
                </a:lnTo>
                <a:cubicBezTo>
                  <a:pt x="21554" y="4458"/>
                  <a:pt x="21568" y="4048"/>
                  <a:pt x="21568" y="3767"/>
                </a:cubicBezTo>
                <a:cubicBezTo>
                  <a:pt x="21568" y="3536"/>
                  <a:pt x="21561" y="3228"/>
                  <a:pt x="21545" y="2793"/>
                </a:cubicBezTo>
                <a:lnTo>
                  <a:pt x="21541" y="2665"/>
                </a:lnTo>
                <a:lnTo>
                  <a:pt x="21525" y="2280"/>
                </a:lnTo>
                <a:lnTo>
                  <a:pt x="21522" y="2178"/>
                </a:lnTo>
                <a:lnTo>
                  <a:pt x="21519" y="2101"/>
                </a:lnTo>
                <a:cubicBezTo>
                  <a:pt x="21510" y="1845"/>
                  <a:pt x="21504" y="1640"/>
                  <a:pt x="21502" y="1409"/>
                </a:cubicBezTo>
                <a:cubicBezTo>
                  <a:pt x="21494" y="589"/>
                  <a:pt x="21513" y="205"/>
                  <a:pt x="21552" y="0"/>
                </a:cubicBezTo>
                <a:lnTo>
                  <a:pt x="21558" y="1051"/>
                </a:lnTo>
                <a:lnTo>
                  <a:pt x="21554" y="1051"/>
                </a:lnTo>
                <a:cubicBezTo>
                  <a:pt x="21547" y="1102"/>
                  <a:pt x="21541" y="1153"/>
                  <a:pt x="21536" y="1204"/>
                </a:cubicBezTo>
                <a:lnTo>
                  <a:pt x="21537" y="1230"/>
                </a:lnTo>
                <a:cubicBezTo>
                  <a:pt x="21538" y="1256"/>
                  <a:pt x="21540" y="1307"/>
                  <a:pt x="21541" y="1358"/>
                </a:cubicBezTo>
                <a:lnTo>
                  <a:pt x="21563" y="1922"/>
                </a:lnTo>
                <a:cubicBezTo>
                  <a:pt x="21588" y="2588"/>
                  <a:pt x="21599" y="3075"/>
                  <a:pt x="21600" y="3715"/>
                </a:cubicBezTo>
                <a:lnTo>
                  <a:pt x="21600" y="3792"/>
                </a:lnTo>
              </a:path>
            </a:pathLst>
          </a:custGeom>
          <a:solidFill>
            <a:srgbClr val="5C00E7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93000"/>
              </a:lnSpc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15" name="Google Shape;33;p3"/>
          <p:cNvSpPr/>
          <p:nvPr/>
        </p:nvSpPr>
        <p:spPr>
          <a:xfrm>
            <a:off x="1745129" y="2246443"/>
            <a:ext cx="5020706" cy="5206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9" h="21582" extrusionOk="0">
                <a:moveTo>
                  <a:pt x="12860" y="0"/>
                </a:moveTo>
                <a:cubicBezTo>
                  <a:pt x="13019" y="0"/>
                  <a:pt x="13134" y="30"/>
                  <a:pt x="13245" y="118"/>
                </a:cubicBezTo>
                <a:cubicBezTo>
                  <a:pt x="13285" y="148"/>
                  <a:pt x="13319" y="296"/>
                  <a:pt x="13326" y="710"/>
                </a:cubicBezTo>
                <a:cubicBezTo>
                  <a:pt x="13334" y="1006"/>
                  <a:pt x="13315" y="1213"/>
                  <a:pt x="13293" y="1361"/>
                </a:cubicBezTo>
                <a:cubicBezTo>
                  <a:pt x="13274" y="1479"/>
                  <a:pt x="13248" y="1568"/>
                  <a:pt x="13223" y="1627"/>
                </a:cubicBezTo>
                <a:lnTo>
                  <a:pt x="13134" y="1746"/>
                </a:lnTo>
                <a:cubicBezTo>
                  <a:pt x="12864" y="2130"/>
                  <a:pt x="12645" y="2397"/>
                  <a:pt x="12405" y="2604"/>
                </a:cubicBezTo>
                <a:lnTo>
                  <a:pt x="12324" y="2663"/>
                </a:lnTo>
                <a:cubicBezTo>
                  <a:pt x="12276" y="2693"/>
                  <a:pt x="12220" y="2752"/>
                  <a:pt x="12157" y="2781"/>
                </a:cubicBezTo>
                <a:lnTo>
                  <a:pt x="11761" y="3077"/>
                </a:lnTo>
                <a:cubicBezTo>
                  <a:pt x="11514" y="3284"/>
                  <a:pt x="11354" y="3432"/>
                  <a:pt x="11125" y="3669"/>
                </a:cubicBezTo>
                <a:lnTo>
                  <a:pt x="10940" y="3847"/>
                </a:lnTo>
                <a:cubicBezTo>
                  <a:pt x="10544" y="4290"/>
                  <a:pt x="10271" y="4675"/>
                  <a:pt x="10078" y="5001"/>
                </a:cubicBezTo>
                <a:cubicBezTo>
                  <a:pt x="10015" y="5119"/>
                  <a:pt x="9960" y="5237"/>
                  <a:pt x="9908" y="5356"/>
                </a:cubicBezTo>
                <a:lnTo>
                  <a:pt x="9875" y="5444"/>
                </a:lnTo>
                <a:cubicBezTo>
                  <a:pt x="9838" y="5533"/>
                  <a:pt x="9771" y="5681"/>
                  <a:pt x="9760" y="5711"/>
                </a:cubicBezTo>
                <a:cubicBezTo>
                  <a:pt x="9671" y="5918"/>
                  <a:pt x="9586" y="6066"/>
                  <a:pt x="9449" y="6184"/>
                </a:cubicBezTo>
                <a:lnTo>
                  <a:pt x="9394" y="6243"/>
                </a:lnTo>
                <a:lnTo>
                  <a:pt x="9398" y="6273"/>
                </a:lnTo>
                <a:cubicBezTo>
                  <a:pt x="9405" y="6391"/>
                  <a:pt x="9405" y="6539"/>
                  <a:pt x="9401" y="6687"/>
                </a:cubicBezTo>
                <a:lnTo>
                  <a:pt x="9401" y="6717"/>
                </a:lnTo>
                <a:lnTo>
                  <a:pt x="11292" y="6894"/>
                </a:lnTo>
                <a:cubicBezTo>
                  <a:pt x="11987" y="6953"/>
                  <a:pt x="12731" y="7042"/>
                  <a:pt x="13522" y="7131"/>
                </a:cubicBezTo>
                <a:lnTo>
                  <a:pt x="14551" y="7249"/>
                </a:lnTo>
                <a:cubicBezTo>
                  <a:pt x="14599" y="7249"/>
                  <a:pt x="14613" y="7279"/>
                  <a:pt x="14636" y="7368"/>
                </a:cubicBezTo>
                <a:cubicBezTo>
                  <a:pt x="14680" y="7575"/>
                  <a:pt x="14691" y="8078"/>
                  <a:pt x="14650" y="8403"/>
                </a:cubicBezTo>
                <a:cubicBezTo>
                  <a:pt x="14639" y="8492"/>
                  <a:pt x="14628" y="8522"/>
                  <a:pt x="14613" y="8581"/>
                </a:cubicBezTo>
                <a:cubicBezTo>
                  <a:pt x="14606" y="8610"/>
                  <a:pt x="14595" y="8610"/>
                  <a:pt x="14576" y="8640"/>
                </a:cubicBezTo>
                <a:lnTo>
                  <a:pt x="14558" y="8670"/>
                </a:lnTo>
                <a:cubicBezTo>
                  <a:pt x="14517" y="8729"/>
                  <a:pt x="14451" y="8788"/>
                  <a:pt x="14366" y="8847"/>
                </a:cubicBezTo>
                <a:lnTo>
                  <a:pt x="14306" y="8906"/>
                </a:lnTo>
                <a:cubicBezTo>
                  <a:pt x="14048" y="9084"/>
                  <a:pt x="13737" y="9261"/>
                  <a:pt x="13581" y="9261"/>
                </a:cubicBezTo>
                <a:lnTo>
                  <a:pt x="13171" y="9321"/>
                </a:lnTo>
                <a:cubicBezTo>
                  <a:pt x="12523" y="9350"/>
                  <a:pt x="11895" y="9380"/>
                  <a:pt x="10973" y="9350"/>
                </a:cubicBezTo>
                <a:lnTo>
                  <a:pt x="8328" y="9261"/>
                </a:lnTo>
                <a:lnTo>
                  <a:pt x="8203" y="9261"/>
                </a:lnTo>
                <a:lnTo>
                  <a:pt x="8214" y="9291"/>
                </a:lnTo>
                <a:cubicBezTo>
                  <a:pt x="8221" y="9321"/>
                  <a:pt x="8232" y="9350"/>
                  <a:pt x="8240" y="9380"/>
                </a:cubicBezTo>
                <a:lnTo>
                  <a:pt x="8254" y="9439"/>
                </a:lnTo>
                <a:lnTo>
                  <a:pt x="8306" y="9439"/>
                </a:lnTo>
                <a:lnTo>
                  <a:pt x="8647" y="9409"/>
                </a:lnTo>
                <a:cubicBezTo>
                  <a:pt x="9597" y="9380"/>
                  <a:pt x="10581" y="9380"/>
                  <a:pt x="11710" y="9409"/>
                </a:cubicBezTo>
                <a:lnTo>
                  <a:pt x="13507" y="9468"/>
                </a:lnTo>
                <a:cubicBezTo>
                  <a:pt x="13955" y="9498"/>
                  <a:pt x="14281" y="9528"/>
                  <a:pt x="14591" y="9676"/>
                </a:cubicBezTo>
                <a:lnTo>
                  <a:pt x="15490" y="10060"/>
                </a:lnTo>
                <a:cubicBezTo>
                  <a:pt x="15834" y="10208"/>
                  <a:pt x="16086" y="10327"/>
                  <a:pt x="16249" y="10475"/>
                </a:cubicBezTo>
                <a:lnTo>
                  <a:pt x="16278" y="10504"/>
                </a:lnTo>
                <a:cubicBezTo>
                  <a:pt x="16397" y="10622"/>
                  <a:pt x="16452" y="10711"/>
                  <a:pt x="16485" y="10889"/>
                </a:cubicBezTo>
                <a:cubicBezTo>
                  <a:pt x="16519" y="11096"/>
                  <a:pt x="16541" y="11451"/>
                  <a:pt x="16511" y="11836"/>
                </a:cubicBezTo>
                <a:cubicBezTo>
                  <a:pt x="16496" y="12013"/>
                  <a:pt x="16478" y="12102"/>
                  <a:pt x="16456" y="12161"/>
                </a:cubicBezTo>
                <a:cubicBezTo>
                  <a:pt x="16434" y="12220"/>
                  <a:pt x="16404" y="12279"/>
                  <a:pt x="16363" y="12339"/>
                </a:cubicBezTo>
                <a:lnTo>
                  <a:pt x="16348" y="12339"/>
                </a:lnTo>
                <a:cubicBezTo>
                  <a:pt x="15964" y="12753"/>
                  <a:pt x="15572" y="13167"/>
                  <a:pt x="15176" y="13552"/>
                </a:cubicBezTo>
                <a:lnTo>
                  <a:pt x="14954" y="13759"/>
                </a:lnTo>
                <a:lnTo>
                  <a:pt x="15990" y="13729"/>
                </a:lnTo>
                <a:lnTo>
                  <a:pt x="17750" y="13729"/>
                </a:lnTo>
                <a:cubicBezTo>
                  <a:pt x="18287" y="13700"/>
                  <a:pt x="18753" y="13641"/>
                  <a:pt x="19193" y="13493"/>
                </a:cubicBezTo>
                <a:lnTo>
                  <a:pt x="19278" y="13463"/>
                </a:lnTo>
                <a:cubicBezTo>
                  <a:pt x="19382" y="13404"/>
                  <a:pt x="19471" y="13345"/>
                  <a:pt x="19619" y="13226"/>
                </a:cubicBezTo>
                <a:lnTo>
                  <a:pt x="19889" y="12990"/>
                </a:lnTo>
                <a:cubicBezTo>
                  <a:pt x="20136" y="12782"/>
                  <a:pt x="20284" y="12694"/>
                  <a:pt x="20455" y="12694"/>
                </a:cubicBezTo>
                <a:lnTo>
                  <a:pt x="20484" y="12694"/>
                </a:lnTo>
                <a:cubicBezTo>
                  <a:pt x="20510" y="12723"/>
                  <a:pt x="20525" y="12723"/>
                  <a:pt x="20540" y="12782"/>
                </a:cubicBezTo>
                <a:lnTo>
                  <a:pt x="20551" y="12812"/>
                </a:lnTo>
                <a:cubicBezTo>
                  <a:pt x="20562" y="12871"/>
                  <a:pt x="20566" y="12901"/>
                  <a:pt x="20584" y="13167"/>
                </a:cubicBezTo>
                <a:lnTo>
                  <a:pt x="20588" y="13374"/>
                </a:lnTo>
                <a:cubicBezTo>
                  <a:pt x="20588" y="13611"/>
                  <a:pt x="20584" y="13641"/>
                  <a:pt x="20569" y="13818"/>
                </a:cubicBezTo>
                <a:cubicBezTo>
                  <a:pt x="20555" y="13936"/>
                  <a:pt x="20547" y="13966"/>
                  <a:pt x="20532" y="14025"/>
                </a:cubicBezTo>
                <a:cubicBezTo>
                  <a:pt x="20525" y="14025"/>
                  <a:pt x="20518" y="14055"/>
                  <a:pt x="20510" y="14055"/>
                </a:cubicBezTo>
                <a:lnTo>
                  <a:pt x="20499" y="14084"/>
                </a:lnTo>
                <a:cubicBezTo>
                  <a:pt x="20462" y="14144"/>
                  <a:pt x="20388" y="14203"/>
                  <a:pt x="20288" y="14292"/>
                </a:cubicBezTo>
                <a:lnTo>
                  <a:pt x="20199" y="14380"/>
                </a:lnTo>
                <a:cubicBezTo>
                  <a:pt x="20118" y="14439"/>
                  <a:pt x="20026" y="14528"/>
                  <a:pt x="19937" y="14587"/>
                </a:cubicBezTo>
                <a:lnTo>
                  <a:pt x="19848" y="14676"/>
                </a:lnTo>
                <a:lnTo>
                  <a:pt x="20262" y="14824"/>
                </a:lnTo>
                <a:lnTo>
                  <a:pt x="20362" y="14883"/>
                </a:lnTo>
                <a:cubicBezTo>
                  <a:pt x="20628" y="15002"/>
                  <a:pt x="20862" y="15179"/>
                  <a:pt x="21076" y="15386"/>
                </a:cubicBezTo>
                <a:lnTo>
                  <a:pt x="21135" y="15475"/>
                </a:lnTo>
                <a:cubicBezTo>
                  <a:pt x="21180" y="15505"/>
                  <a:pt x="21265" y="15593"/>
                  <a:pt x="21276" y="15593"/>
                </a:cubicBezTo>
                <a:lnTo>
                  <a:pt x="21313" y="15623"/>
                </a:lnTo>
                <a:cubicBezTo>
                  <a:pt x="21379" y="15712"/>
                  <a:pt x="21428" y="15771"/>
                  <a:pt x="21465" y="15860"/>
                </a:cubicBezTo>
                <a:cubicBezTo>
                  <a:pt x="21502" y="15948"/>
                  <a:pt x="21527" y="16037"/>
                  <a:pt x="21546" y="16185"/>
                </a:cubicBezTo>
                <a:cubicBezTo>
                  <a:pt x="21594" y="16511"/>
                  <a:pt x="21587" y="17043"/>
                  <a:pt x="21539" y="17369"/>
                </a:cubicBezTo>
                <a:cubicBezTo>
                  <a:pt x="21461" y="17842"/>
                  <a:pt x="21354" y="18049"/>
                  <a:pt x="21106" y="18286"/>
                </a:cubicBezTo>
                <a:lnTo>
                  <a:pt x="20943" y="18434"/>
                </a:lnTo>
                <a:cubicBezTo>
                  <a:pt x="20910" y="18464"/>
                  <a:pt x="20884" y="18493"/>
                  <a:pt x="20858" y="18523"/>
                </a:cubicBezTo>
                <a:lnTo>
                  <a:pt x="20832" y="18552"/>
                </a:lnTo>
                <a:cubicBezTo>
                  <a:pt x="19378" y="20446"/>
                  <a:pt x="17643" y="21304"/>
                  <a:pt x="15450" y="21511"/>
                </a:cubicBezTo>
                <a:lnTo>
                  <a:pt x="14928" y="21570"/>
                </a:lnTo>
                <a:cubicBezTo>
                  <a:pt x="14340" y="21600"/>
                  <a:pt x="13755" y="21570"/>
                  <a:pt x="12934" y="21511"/>
                </a:cubicBezTo>
                <a:lnTo>
                  <a:pt x="10615" y="21363"/>
                </a:lnTo>
                <a:lnTo>
                  <a:pt x="10230" y="21363"/>
                </a:lnTo>
                <a:lnTo>
                  <a:pt x="9823" y="21393"/>
                </a:lnTo>
                <a:cubicBezTo>
                  <a:pt x="9213" y="21452"/>
                  <a:pt x="8865" y="21363"/>
                  <a:pt x="8499" y="21038"/>
                </a:cubicBezTo>
                <a:lnTo>
                  <a:pt x="8476" y="21008"/>
                </a:lnTo>
                <a:cubicBezTo>
                  <a:pt x="8436" y="20979"/>
                  <a:pt x="8414" y="20949"/>
                  <a:pt x="8395" y="20831"/>
                </a:cubicBezTo>
                <a:cubicBezTo>
                  <a:pt x="8354" y="20653"/>
                  <a:pt x="8332" y="20239"/>
                  <a:pt x="8365" y="19854"/>
                </a:cubicBezTo>
                <a:cubicBezTo>
                  <a:pt x="8380" y="19706"/>
                  <a:pt x="8395" y="19647"/>
                  <a:pt x="8414" y="19588"/>
                </a:cubicBezTo>
                <a:cubicBezTo>
                  <a:pt x="8443" y="19499"/>
                  <a:pt x="8495" y="19440"/>
                  <a:pt x="8569" y="19351"/>
                </a:cubicBezTo>
                <a:lnTo>
                  <a:pt x="8621" y="19292"/>
                </a:lnTo>
                <a:cubicBezTo>
                  <a:pt x="8684" y="19233"/>
                  <a:pt x="8761" y="19174"/>
                  <a:pt x="8854" y="19115"/>
                </a:cubicBezTo>
                <a:lnTo>
                  <a:pt x="9290" y="18819"/>
                </a:lnTo>
                <a:lnTo>
                  <a:pt x="9564" y="18641"/>
                </a:lnTo>
                <a:cubicBezTo>
                  <a:pt x="9775" y="18493"/>
                  <a:pt x="9989" y="18345"/>
                  <a:pt x="10248" y="18197"/>
                </a:cubicBezTo>
                <a:lnTo>
                  <a:pt x="12179" y="17102"/>
                </a:lnTo>
                <a:lnTo>
                  <a:pt x="13278" y="16422"/>
                </a:lnTo>
                <a:cubicBezTo>
                  <a:pt x="13563" y="16244"/>
                  <a:pt x="13770" y="16126"/>
                  <a:pt x="14003" y="16008"/>
                </a:cubicBezTo>
                <a:lnTo>
                  <a:pt x="14310" y="15889"/>
                </a:lnTo>
                <a:lnTo>
                  <a:pt x="14499" y="15801"/>
                </a:lnTo>
                <a:lnTo>
                  <a:pt x="14699" y="15712"/>
                </a:lnTo>
                <a:lnTo>
                  <a:pt x="13241" y="15860"/>
                </a:lnTo>
                <a:cubicBezTo>
                  <a:pt x="12930" y="15889"/>
                  <a:pt x="12631" y="15919"/>
                  <a:pt x="12346" y="15948"/>
                </a:cubicBezTo>
                <a:lnTo>
                  <a:pt x="12202" y="15948"/>
                </a:lnTo>
                <a:lnTo>
                  <a:pt x="12165" y="15978"/>
                </a:lnTo>
                <a:cubicBezTo>
                  <a:pt x="10977" y="16777"/>
                  <a:pt x="9738" y="17428"/>
                  <a:pt x="8436" y="17961"/>
                </a:cubicBezTo>
                <a:lnTo>
                  <a:pt x="8299" y="18020"/>
                </a:lnTo>
                <a:cubicBezTo>
                  <a:pt x="8099" y="18108"/>
                  <a:pt x="7788" y="17842"/>
                  <a:pt x="7548" y="17428"/>
                </a:cubicBezTo>
                <a:cubicBezTo>
                  <a:pt x="7418" y="17191"/>
                  <a:pt x="7322" y="16925"/>
                  <a:pt x="7263" y="16659"/>
                </a:cubicBezTo>
                <a:cubicBezTo>
                  <a:pt x="7219" y="16422"/>
                  <a:pt x="7189" y="16096"/>
                  <a:pt x="7185" y="15801"/>
                </a:cubicBezTo>
                <a:lnTo>
                  <a:pt x="7185" y="15712"/>
                </a:lnTo>
                <a:lnTo>
                  <a:pt x="7156" y="15712"/>
                </a:lnTo>
                <a:cubicBezTo>
                  <a:pt x="6978" y="15682"/>
                  <a:pt x="6801" y="15623"/>
                  <a:pt x="6619" y="15564"/>
                </a:cubicBezTo>
                <a:lnTo>
                  <a:pt x="6516" y="15534"/>
                </a:lnTo>
                <a:cubicBezTo>
                  <a:pt x="6427" y="15505"/>
                  <a:pt x="6360" y="15475"/>
                  <a:pt x="6312" y="15416"/>
                </a:cubicBezTo>
                <a:lnTo>
                  <a:pt x="6301" y="15416"/>
                </a:lnTo>
                <a:cubicBezTo>
                  <a:pt x="6272" y="15386"/>
                  <a:pt x="6246" y="15357"/>
                  <a:pt x="6231" y="15327"/>
                </a:cubicBezTo>
                <a:cubicBezTo>
                  <a:pt x="6216" y="15298"/>
                  <a:pt x="6205" y="15238"/>
                  <a:pt x="6194" y="15179"/>
                </a:cubicBezTo>
                <a:cubicBezTo>
                  <a:pt x="6187" y="15150"/>
                  <a:pt x="6183" y="15120"/>
                  <a:pt x="6179" y="15061"/>
                </a:cubicBezTo>
                <a:lnTo>
                  <a:pt x="4300" y="15061"/>
                </a:lnTo>
                <a:cubicBezTo>
                  <a:pt x="3593" y="15061"/>
                  <a:pt x="2879" y="15031"/>
                  <a:pt x="2165" y="15031"/>
                </a:cubicBezTo>
                <a:lnTo>
                  <a:pt x="427" y="15002"/>
                </a:lnTo>
                <a:lnTo>
                  <a:pt x="408" y="15002"/>
                </a:lnTo>
                <a:cubicBezTo>
                  <a:pt x="264" y="15002"/>
                  <a:pt x="164" y="14942"/>
                  <a:pt x="75" y="14765"/>
                </a:cubicBezTo>
                <a:cubicBezTo>
                  <a:pt x="46" y="14735"/>
                  <a:pt x="27" y="14676"/>
                  <a:pt x="12" y="14439"/>
                </a:cubicBezTo>
                <a:cubicBezTo>
                  <a:pt x="-6" y="14203"/>
                  <a:pt x="-2" y="13936"/>
                  <a:pt x="12" y="13729"/>
                </a:cubicBezTo>
                <a:cubicBezTo>
                  <a:pt x="24" y="13611"/>
                  <a:pt x="31" y="13552"/>
                  <a:pt x="42" y="13493"/>
                </a:cubicBezTo>
                <a:cubicBezTo>
                  <a:pt x="61" y="13433"/>
                  <a:pt x="79" y="13374"/>
                  <a:pt x="105" y="13345"/>
                </a:cubicBezTo>
                <a:cubicBezTo>
                  <a:pt x="138" y="13285"/>
                  <a:pt x="190" y="13197"/>
                  <a:pt x="227" y="13167"/>
                </a:cubicBezTo>
                <a:lnTo>
                  <a:pt x="275" y="13138"/>
                </a:lnTo>
                <a:cubicBezTo>
                  <a:pt x="619" y="12842"/>
                  <a:pt x="1237" y="12635"/>
                  <a:pt x="1710" y="12635"/>
                </a:cubicBezTo>
                <a:lnTo>
                  <a:pt x="5417" y="12487"/>
                </a:lnTo>
                <a:lnTo>
                  <a:pt x="7504" y="12487"/>
                </a:lnTo>
                <a:lnTo>
                  <a:pt x="7385" y="12161"/>
                </a:lnTo>
                <a:cubicBezTo>
                  <a:pt x="7400" y="11836"/>
                  <a:pt x="7418" y="11540"/>
                  <a:pt x="7444" y="11273"/>
                </a:cubicBezTo>
                <a:lnTo>
                  <a:pt x="6871" y="11244"/>
                </a:lnTo>
                <a:cubicBezTo>
                  <a:pt x="6627" y="11214"/>
                  <a:pt x="6364" y="11214"/>
                  <a:pt x="6083" y="11185"/>
                </a:cubicBezTo>
                <a:lnTo>
                  <a:pt x="5055" y="11125"/>
                </a:lnTo>
                <a:cubicBezTo>
                  <a:pt x="5021" y="11096"/>
                  <a:pt x="5003" y="11096"/>
                  <a:pt x="4992" y="11096"/>
                </a:cubicBezTo>
                <a:lnTo>
                  <a:pt x="4984" y="11096"/>
                </a:lnTo>
                <a:lnTo>
                  <a:pt x="4977" y="11066"/>
                </a:lnTo>
                <a:cubicBezTo>
                  <a:pt x="4973" y="11066"/>
                  <a:pt x="4973" y="11066"/>
                  <a:pt x="4962" y="11037"/>
                </a:cubicBezTo>
                <a:lnTo>
                  <a:pt x="4955" y="11007"/>
                </a:lnTo>
                <a:lnTo>
                  <a:pt x="4929" y="10800"/>
                </a:lnTo>
                <a:lnTo>
                  <a:pt x="4921" y="10652"/>
                </a:lnTo>
                <a:cubicBezTo>
                  <a:pt x="4884" y="10593"/>
                  <a:pt x="4847" y="10386"/>
                  <a:pt x="4847" y="10031"/>
                </a:cubicBezTo>
                <a:lnTo>
                  <a:pt x="4847" y="9942"/>
                </a:lnTo>
                <a:cubicBezTo>
                  <a:pt x="4851" y="9676"/>
                  <a:pt x="4866" y="9528"/>
                  <a:pt x="4888" y="9409"/>
                </a:cubicBezTo>
                <a:cubicBezTo>
                  <a:pt x="4907" y="9291"/>
                  <a:pt x="4933" y="9232"/>
                  <a:pt x="4962" y="9232"/>
                </a:cubicBezTo>
                <a:lnTo>
                  <a:pt x="5217" y="9232"/>
                </a:lnTo>
                <a:cubicBezTo>
                  <a:pt x="5646" y="9232"/>
                  <a:pt x="6079" y="9261"/>
                  <a:pt x="6490" y="9291"/>
                </a:cubicBezTo>
                <a:lnTo>
                  <a:pt x="6775" y="9291"/>
                </a:lnTo>
                <a:lnTo>
                  <a:pt x="6771" y="9261"/>
                </a:lnTo>
                <a:cubicBezTo>
                  <a:pt x="6767" y="9232"/>
                  <a:pt x="6760" y="9173"/>
                  <a:pt x="6756" y="9084"/>
                </a:cubicBezTo>
                <a:lnTo>
                  <a:pt x="6753" y="9025"/>
                </a:lnTo>
                <a:cubicBezTo>
                  <a:pt x="6745" y="8847"/>
                  <a:pt x="6741" y="8699"/>
                  <a:pt x="6745" y="8551"/>
                </a:cubicBezTo>
                <a:lnTo>
                  <a:pt x="6749" y="8522"/>
                </a:lnTo>
                <a:lnTo>
                  <a:pt x="6220" y="8492"/>
                </a:lnTo>
                <a:cubicBezTo>
                  <a:pt x="5147" y="8374"/>
                  <a:pt x="4019" y="8137"/>
                  <a:pt x="3501" y="7959"/>
                </a:cubicBezTo>
                <a:lnTo>
                  <a:pt x="3401" y="7930"/>
                </a:lnTo>
                <a:lnTo>
                  <a:pt x="3334" y="7871"/>
                </a:lnTo>
                <a:lnTo>
                  <a:pt x="3301" y="7871"/>
                </a:lnTo>
                <a:lnTo>
                  <a:pt x="3294" y="7841"/>
                </a:lnTo>
                <a:cubicBezTo>
                  <a:pt x="3279" y="7841"/>
                  <a:pt x="3268" y="7841"/>
                  <a:pt x="3260" y="7812"/>
                </a:cubicBezTo>
                <a:cubicBezTo>
                  <a:pt x="3253" y="7812"/>
                  <a:pt x="3249" y="7812"/>
                  <a:pt x="3246" y="7782"/>
                </a:cubicBezTo>
                <a:lnTo>
                  <a:pt x="3238" y="7782"/>
                </a:lnTo>
                <a:cubicBezTo>
                  <a:pt x="3227" y="7752"/>
                  <a:pt x="3227" y="7752"/>
                  <a:pt x="3209" y="7604"/>
                </a:cubicBezTo>
                <a:lnTo>
                  <a:pt x="3201" y="7516"/>
                </a:lnTo>
                <a:cubicBezTo>
                  <a:pt x="3183" y="7308"/>
                  <a:pt x="3183" y="7249"/>
                  <a:pt x="3198" y="6835"/>
                </a:cubicBezTo>
                <a:lnTo>
                  <a:pt x="3212" y="6687"/>
                </a:lnTo>
                <a:cubicBezTo>
                  <a:pt x="3220" y="6628"/>
                  <a:pt x="3223" y="6598"/>
                  <a:pt x="3231" y="6569"/>
                </a:cubicBezTo>
                <a:lnTo>
                  <a:pt x="3246" y="6539"/>
                </a:lnTo>
                <a:lnTo>
                  <a:pt x="3249" y="6510"/>
                </a:lnTo>
                <a:cubicBezTo>
                  <a:pt x="3257" y="6510"/>
                  <a:pt x="3260" y="6510"/>
                  <a:pt x="3268" y="6480"/>
                </a:cubicBezTo>
                <a:lnTo>
                  <a:pt x="3305" y="6480"/>
                </a:lnTo>
                <a:cubicBezTo>
                  <a:pt x="3323" y="6450"/>
                  <a:pt x="3349" y="6450"/>
                  <a:pt x="3375" y="6450"/>
                </a:cubicBezTo>
                <a:lnTo>
                  <a:pt x="3442" y="6421"/>
                </a:lnTo>
                <a:cubicBezTo>
                  <a:pt x="3686" y="6391"/>
                  <a:pt x="4182" y="6362"/>
                  <a:pt x="4944" y="6391"/>
                </a:cubicBezTo>
                <a:lnTo>
                  <a:pt x="5961" y="6450"/>
                </a:lnTo>
                <a:cubicBezTo>
                  <a:pt x="6745" y="6510"/>
                  <a:pt x="7696" y="6569"/>
                  <a:pt x="8813" y="6658"/>
                </a:cubicBezTo>
                <a:lnTo>
                  <a:pt x="9028" y="6687"/>
                </a:lnTo>
                <a:lnTo>
                  <a:pt x="9050" y="6658"/>
                </a:lnTo>
                <a:lnTo>
                  <a:pt x="9046" y="6628"/>
                </a:lnTo>
                <a:lnTo>
                  <a:pt x="9039" y="6628"/>
                </a:lnTo>
                <a:lnTo>
                  <a:pt x="9024" y="6569"/>
                </a:lnTo>
                <a:lnTo>
                  <a:pt x="8846" y="6510"/>
                </a:lnTo>
                <a:lnTo>
                  <a:pt x="8846" y="5208"/>
                </a:lnTo>
                <a:lnTo>
                  <a:pt x="9020" y="5148"/>
                </a:lnTo>
                <a:cubicBezTo>
                  <a:pt x="9090" y="5119"/>
                  <a:pt x="9157" y="5089"/>
                  <a:pt x="9213" y="5060"/>
                </a:cubicBezTo>
                <a:lnTo>
                  <a:pt x="9301" y="5001"/>
                </a:lnTo>
                <a:cubicBezTo>
                  <a:pt x="9490" y="4882"/>
                  <a:pt x="9590" y="4764"/>
                  <a:pt x="9682" y="4557"/>
                </a:cubicBezTo>
                <a:lnTo>
                  <a:pt x="9727" y="4438"/>
                </a:lnTo>
                <a:cubicBezTo>
                  <a:pt x="9749" y="4379"/>
                  <a:pt x="9797" y="4261"/>
                  <a:pt x="9830" y="4202"/>
                </a:cubicBezTo>
                <a:lnTo>
                  <a:pt x="9841" y="4172"/>
                </a:lnTo>
                <a:cubicBezTo>
                  <a:pt x="9897" y="4024"/>
                  <a:pt x="9949" y="3906"/>
                  <a:pt x="10015" y="3787"/>
                </a:cubicBezTo>
                <a:lnTo>
                  <a:pt x="10045" y="3758"/>
                </a:lnTo>
                <a:cubicBezTo>
                  <a:pt x="10241" y="3403"/>
                  <a:pt x="10518" y="3018"/>
                  <a:pt x="10918" y="2574"/>
                </a:cubicBezTo>
                <a:lnTo>
                  <a:pt x="11132" y="2338"/>
                </a:lnTo>
                <a:cubicBezTo>
                  <a:pt x="11388" y="2071"/>
                  <a:pt x="11562" y="1923"/>
                  <a:pt x="11895" y="1687"/>
                </a:cubicBezTo>
                <a:lnTo>
                  <a:pt x="12272" y="1391"/>
                </a:lnTo>
                <a:lnTo>
                  <a:pt x="12313" y="1361"/>
                </a:lnTo>
                <a:lnTo>
                  <a:pt x="11210" y="1598"/>
                </a:lnTo>
                <a:lnTo>
                  <a:pt x="11206" y="296"/>
                </a:lnTo>
                <a:lnTo>
                  <a:pt x="12361" y="59"/>
                </a:lnTo>
                <a:cubicBezTo>
                  <a:pt x="12461" y="59"/>
                  <a:pt x="12549" y="30"/>
                  <a:pt x="12642" y="30"/>
                </a:cubicBezTo>
                <a:lnTo>
                  <a:pt x="12860" y="0"/>
                </a:lnTo>
                <a:close/>
                <a:moveTo>
                  <a:pt x="18246" y="15534"/>
                </a:moveTo>
                <a:lnTo>
                  <a:pt x="17284" y="15948"/>
                </a:lnTo>
                <a:lnTo>
                  <a:pt x="15032" y="16866"/>
                </a:lnTo>
                <a:cubicBezTo>
                  <a:pt x="14724" y="16984"/>
                  <a:pt x="14469" y="17102"/>
                  <a:pt x="14199" y="17221"/>
                </a:cubicBezTo>
                <a:lnTo>
                  <a:pt x="13870" y="17369"/>
                </a:lnTo>
                <a:cubicBezTo>
                  <a:pt x="13685" y="17487"/>
                  <a:pt x="13500" y="17576"/>
                  <a:pt x="13263" y="17724"/>
                </a:cubicBezTo>
                <a:lnTo>
                  <a:pt x="12094" y="18434"/>
                </a:lnTo>
                <a:lnTo>
                  <a:pt x="11303" y="18907"/>
                </a:lnTo>
                <a:lnTo>
                  <a:pt x="10463" y="19381"/>
                </a:lnTo>
                <a:cubicBezTo>
                  <a:pt x="10026" y="19618"/>
                  <a:pt x="9723" y="19825"/>
                  <a:pt x="9398" y="20061"/>
                </a:cubicBezTo>
                <a:lnTo>
                  <a:pt x="9312" y="20121"/>
                </a:lnTo>
                <a:lnTo>
                  <a:pt x="9734" y="20121"/>
                </a:lnTo>
                <a:lnTo>
                  <a:pt x="10304" y="20061"/>
                </a:lnTo>
                <a:lnTo>
                  <a:pt x="10493" y="20061"/>
                </a:lnTo>
                <a:lnTo>
                  <a:pt x="11155" y="20091"/>
                </a:lnTo>
                <a:lnTo>
                  <a:pt x="12849" y="20209"/>
                </a:lnTo>
                <a:cubicBezTo>
                  <a:pt x="13844" y="20298"/>
                  <a:pt x="14488" y="20298"/>
                  <a:pt x="15198" y="20239"/>
                </a:cubicBezTo>
                <a:lnTo>
                  <a:pt x="15446" y="20239"/>
                </a:lnTo>
                <a:cubicBezTo>
                  <a:pt x="17580" y="20032"/>
                  <a:pt x="19282" y="19174"/>
                  <a:pt x="20702" y="17398"/>
                </a:cubicBezTo>
                <a:lnTo>
                  <a:pt x="20836" y="17221"/>
                </a:lnTo>
                <a:cubicBezTo>
                  <a:pt x="20873" y="17191"/>
                  <a:pt x="20917" y="17162"/>
                  <a:pt x="20980" y="17102"/>
                </a:cubicBezTo>
                <a:lnTo>
                  <a:pt x="21043" y="17043"/>
                </a:lnTo>
                <a:cubicBezTo>
                  <a:pt x="21098" y="16984"/>
                  <a:pt x="21146" y="16925"/>
                  <a:pt x="21187" y="16895"/>
                </a:cubicBezTo>
                <a:lnTo>
                  <a:pt x="21220" y="16836"/>
                </a:lnTo>
                <a:lnTo>
                  <a:pt x="21095" y="16718"/>
                </a:lnTo>
                <a:cubicBezTo>
                  <a:pt x="20858" y="16452"/>
                  <a:pt x="20603" y="16274"/>
                  <a:pt x="20303" y="16156"/>
                </a:cubicBezTo>
                <a:lnTo>
                  <a:pt x="19796" y="15948"/>
                </a:lnTo>
                <a:cubicBezTo>
                  <a:pt x="19186" y="15682"/>
                  <a:pt x="18812" y="15593"/>
                  <a:pt x="18413" y="15564"/>
                </a:cubicBezTo>
                <a:lnTo>
                  <a:pt x="18246" y="15534"/>
                </a:lnTo>
                <a:close/>
                <a:moveTo>
                  <a:pt x="7411" y="15771"/>
                </a:moveTo>
                <a:lnTo>
                  <a:pt x="7415" y="15771"/>
                </a:lnTo>
                <a:cubicBezTo>
                  <a:pt x="7415" y="15771"/>
                  <a:pt x="7415" y="15771"/>
                  <a:pt x="7415" y="15771"/>
                </a:cubicBezTo>
                <a:lnTo>
                  <a:pt x="7411" y="15771"/>
                </a:lnTo>
                <a:close/>
                <a:moveTo>
                  <a:pt x="7581" y="16156"/>
                </a:moveTo>
                <a:cubicBezTo>
                  <a:pt x="7811" y="16570"/>
                  <a:pt x="8106" y="16807"/>
                  <a:pt x="8291" y="16718"/>
                </a:cubicBezTo>
                <a:cubicBezTo>
                  <a:pt x="8724" y="16540"/>
                  <a:pt x="9150" y="16363"/>
                  <a:pt x="9571" y="16156"/>
                </a:cubicBezTo>
                <a:lnTo>
                  <a:pt x="9797" y="16037"/>
                </a:lnTo>
                <a:lnTo>
                  <a:pt x="9571" y="16037"/>
                </a:lnTo>
                <a:cubicBezTo>
                  <a:pt x="8887" y="16037"/>
                  <a:pt x="8280" y="15948"/>
                  <a:pt x="7677" y="15830"/>
                </a:cubicBezTo>
                <a:lnTo>
                  <a:pt x="7415" y="15771"/>
                </a:lnTo>
                <a:cubicBezTo>
                  <a:pt x="7455" y="15919"/>
                  <a:pt x="7515" y="16037"/>
                  <a:pt x="7581" y="16156"/>
                </a:cubicBezTo>
                <a:close/>
                <a:moveTo>
                  <a:pt x="11817" y="10682"/>
                </a:moveTo>
                <a:lnTo>
                  <a:pt x="10034" y="10682"/>
                </a:lnTo>
                <a:lnTo>
                  <a:pt x="10038" y="10711"/>
                </a:lnTo>
                <a:cubicBezTo>
                  <a:pt x="10082" y="11096"/>
                  <a:pt x="10063" y="11628"/>
                  <a:pt x="10008" y="11836"/>
                </a:cubicBezTo>
                <a:lnTo>
                  <a:pt x="10001" y="11865"/>
                </a:lnTo>
                <a:cubicBezTo>
                  <a:pt x="9964" y="11984"/>
                  <a:pt x="9915" y="12102"/>
                  <a:pt x="9853" y="12191"/>
                </a:cubicBezTo>
                <a:lnTo>
                  <a:pt x="9834" y="12220"/>
                </a:lnTo>
                <a:cubicBezTo>
                  <a:pt x="9771" y="12309"/>
                  <a:pt x="9701" y="12427"/>
                  <a:pt x="9619" y="12516"/>
                </a:cubicBezTo>
                <a:lnTo>
                  <a:pt x="9523" y="12605"/>
                </a:lnTo>
                <a:lnTo>
                  <a:pt x="9579" y="12635"/>
                </a:lnTo>
                <a:cubicBezTo>
                  <a:pt x="9616" y="12635"/>
                  <a:pt x="9634" y="12635"/>
                  <a:pt x="9656" y="12753"/>
                </a:cubicBezTo>
                <a:cubicBezTo>
                  <a:pt x="9705" y="12990"/>
                  <a:pt x="9708" y="13463"/>
                  <a:pt x="9675" y="13759"/>
                </a:cubicBezTo>
                <a:lnTo>
                  <a:pt x="9675" y="13788"/>
                </a:lnTo>
                <a:lnTo>
                  <a:pt x="11721" y="13759"/>
                </a:lnTo>
                <a:lnTo>
                  <a:pt x="13419" y="13759"/>
                </a:lnTo>
                <a:lnTo>
                  <a:pt x="13474" y="13729"/>
                </a:lnTo>
                <a:cubicBezTo>
                  <a:pt x="14266" y="13108"/>
                  <a:pt x="15032" y="12398"/>
                  <a:pt x="15771" y="11658"/>
                </a:cubicBezTo>
                <a:lnTo>
                  <a:pt x="15879" y="11540"/>
                </a:lnTo>
                <a:lnTo>
                  <a:pt x="15764" y="11481"/>
                </a:lnTo>
                <a:cubicBezTo>
                  <a:pt x="15708" y="11451"/>
                  <a:pt x="15653" y="11421"/>
                  <a:pt x="15590" y="11392"/>
                </a:cubicBezTo>
                <a:lnTo>
                  <a:pt x="14702" y="11007"/>
                </a:lnTo>
                <a:lnTo>
                  <a:pt x="14584" y="10948"/>
                </a:lnTo>
                <a:cubicBezTo>
                  <a:pt x="14273" y="10830"/>
                  <a:pt x="13951" y="10770"/>
                  <a:pt x="13507" y="10770"/>
                </a:cubicBezTo>
                <a:lnTo>
                  <a:pt x="11817" y="10682"/>
                </a:lnTo>
                <a:close/>
                <a:moveTo>
                  <a:pt x="9342" y="11244"/>
                </a:moveTo>
                <a:lnTo>
                  <a:pt x="9257" y="11214"/>
                </a:lnTo>
                <a:lnTo>
                  <a:pt x="9183" y="11244"/>
                </a:lnTo>
                <a:cubicBezTo>
                  <a:pt x="9116" y="11244"/>
                  <a:pt x="9035" y="11244"/>
                  <a:pt x="8939" y="11273"/>
                </a:cubicBezTo>
                <a:lnTo>
                  <a:pt x="7718" y="11273"/>
                </a:lnTo>
                <a:lnTo>
                  <a:pt x="7711" y="11303"/>
                </a:lnTo>
                <a:cubicBezTo>
                  <a:pt x="7622" y="11569"/>
                  <a:pt x="7570" y="11954"/>
                  <a:pt x="7544" y="12457"/>
                </a:cubicBezTo>
                <a:lnTo>
                  <a:pt x="7544" y="12487"/>
                </a:lnTo>
                <a:lnTo>
                  <a:pt x="7999" y="12487"/>
                </a:lnTo>
                <a:lnTo>
                  <a:pt x="8232" y="12339"/>
                </a:lnTo>
                <a:cubicBezTo>
                  <a:pt x="8776" y="11984"/>
                  <a:pt x="9172" y="11658"/>
                  <a:pt x="9457" y="11392"/>
                </a:cubicBezTo>
                <a:lnTo>
                  <a:pt x="9520" y="11303"/>
                </a:lnTo>
                <a:lnTo>
                  <a:pt x="9494" y="11303"/>
                </a:lnTo>
                <a:cubicBezTo>
                  <a:pt x="9446" y="11273"/>
                  <a:pt x="9394" y="11273"/>
                  <a:pt x="9342" y="11244"/>
                </a:cubicBezTo>
                <a:close/>
                <a:moveTo>
                  <a:pt x="9042" y="7989"/>
                </a:moveTo>
                <a:lnTo>
                  <a:pt x="9031" y="7989"/>
                </a:lnTo>
                <a:lnTo>
                  <a:pt x="9357" y="8019"/>
                </a:lnTo>
                <a:lnTo>
                  <a:pt x="9042" y="7989"/>
                </a:lnTo>
                <a:close/>
                <a:moveTo>
                  <a:pt x="9116" y="6391"/>
                </a:moveTo>
                <a:cubicBezTo>
                  <a:pt x="9116" y="6391"/>
                  <a:pt x="9116" y="6391"/>
                  <a:pt x="9116" y="6391"/>
                </a:cubicBezTo>
                <a:lnTo>
                  <a:pt x="9120" y="6391"/>
                </a:lnTo>
                <a:lnTo>
                  <a:pt x="9116" y="6391"/>
                </a:lnTo>
                <a:close/>
                <a:moveTo>
                  <a:pt x="9079" y="6421"/>
                </a:moveTo>
                <a:lnTo>
                  <a:pt x="9079" y="6598"/>
                </a:lnTo>
                <a:lnTo>
                  <a:pt x="9083" y="6598"/>
                </a:lnTo>
                <a:cubicBezTo>
                  <a:pt x="9087" y="6569"/>
                  <a:pt x="9090" y="6569"/>
                  <a:pt x="9098" y="6539"/>
                </a:cubicBezTo>
                <a:lnTo>
                  <a:pt x="9102" y="6510"/>
                </a:lnTo>
                <a:cubicBezTo>
                  <a:pt x="9109" y="6480"/>
                  <a:pt x="9113" y="6450"/>
                  <a:pt x="9116" y="6391"/>
                </a:cubicBezTo>
                <a:lnTo>
                  <a:pt x="9079" y="6421"/>
                </a:lnTo>
                <a:close/>
              </a:path>
            </a:pathLst>
          </a:custGeom>
          <a:solidFill>
            <a:srgbClr val="5C00E7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93000"/>
              </a:lnSpc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1628854"/>
              </p:ext>
            </p:extLst>
          </p:nvPr>
        </p:nvGraphicFramePr>
        <p:xfrm>
          <a:off x="2973005" y="3527140"/>
          <a:ext cx="18332514" cy="7593753"/>
        </p:xfrm>
        <a:graphic>
          <a:graphicData uri="http://schemas.openxmlformats.org/drawingml/2006/table">
            <a:tbl>
              <a:tblPr/>
              <a:tblGrid>
                <a:gridCol w="3934730">
                  <a:extLst>
                    <a:ext uri="{9D8B030D-6E8A-4147-A177-3AD203B41FA5}">
                      <a16:colId xmlns:a16="http://schemas.microsoft.com/office/drawing/2014/main" val="672351323"/>
                    </a:ext>
                  </a:extLst>
                </a:gridCol>
                <a:gridCol w="10382692">
                  <a:extLst>
                    <a:ext uri="{9D8B030D-6E8A-4147-A177-3AD203B41FA5}">
                      <a16:colId xmlns:a16="http://schemas.microsoft.com/office/drawing/2014/main" val="2584916896"/>
                    </a:ext>
                  </a:extLst>
                </a:gridCol>
                <a:gridCol w="4015092">
                  <a:extLst>
                    <a:ext uri="{9D8B030D-6E8A-4147-A177-3AD203B41FA5}">
                      <a16:colId xmlns:a16="http://schemas.microsoft.com/office/drawing/2014/main" val="10059569"/>
                    </a:ext>
                  </a:extLst>
                </a:gridCol>
              </a:tblGrid>
              <a:tr h="95105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600" b="1">
                          <a:effectLst/>
                        </a:rPr>
                        <a:t>姓名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600" b="1" dirty="0">
                          <a:effectLst/>
                        </a:rPr>
                        <a:t>分工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600" b="1">
                          <a:effectLst/>
                        </a:rPr>
                        <a:t>贡献比例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9201274"/>
                  </a:ext>
                </a:extLst>
              </a:tr>
              <a:tr h="25496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600">
                          <a:effectLst/>
                        </a:rPr>
                        <a:t>成笑行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600" dirty="0">
                          <a:effectLst/>
                        </a:rPr>
                        <a:t>框架搭建，界面绘制，素材收集，武器系统，适配安卓端，地图绘制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600">
                          <a:effectLst/>
                        </a:rPr>
                        <a:t>100%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2763727"/>
                  </a:ext>
                </a:extLst>
              </a:tr>
              <a:tr h="179499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600">
                          <a:effectLst/>
                        </a:rPr>
                        <a:t>王钧涛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600" dirty="0">
                          <a:effectLst/>
                        </a:rPr>
                        <a:t>实现联网功能（服务器、客户端），地图绘制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600">
                          <a:effectLst/>
                        </a:rPr>
                        <a:t>100%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479982"/>
                  </a:ext>
                </a:extLst>
              </a:tr>
              <a:tr h="229808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600">
                          <a:effectLst/>
                        </a:rPr>
                        <a:t>何懿励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600" dirty="0">
                          <a:effectLst/>
                        </a:rPr>
                        <a:t>交互设计，动画动作</a:t>
                      </a:r>
                      <a:r>
                        <a:rPr lang="zh-CN" altLang="en-US" sz="3600" dirty="0" smtClean="0">
                          <a:effectLst/>
                        </a:rPr>
                        <a:t>，人物及</a:t>
                      </a:r>
                      <a:r>
                        <a:rPr lang="en-US" altLang="zh-CN" sz="3600" dirty="0" smtClean="0">
                          <a:effectLst/>
                        </a:rPr>
                        <a:t>AI</a:t>
                      </a:r>
                      <a:r>
                        <a:rPr lang="zh-CN" altLang="en-US" sz="3600" dirty="0" smtClean="0">
                          <a:effectLst/>
                        </a:rPr>
                        <a:t>，</a:t>
                      </a:r>
                      <a:r>
                        <a:rPr lang="zh-CN" altLang="en-US" sz="3600" dirty="0">
                          <a:effectLst/>
                        </a:rPr>
                        <a:t>物</a:t>
                      </a:r>
                      <a:r>
                        <a:rPr lang="zh-CN" altLang="en-US" sz="3600" dirty="0" smtClean="0">
                          <a:effectLst/>
                        </a:rPr>
                        <a:t>品系统，武器系统，</a:t>
                      </a:r>
                      <a:r>
                        <a:rPr lang="zh-CN" altLang="en-US" sz="3600" dirty="0">
                          <a:effectLst/>
                        </a:rPr>
                        <a:t>项目文档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600" dirty="0">
                          <a:effectLst/>
                        </a:rPr>
                        <a:t>100%</a:t>
                      </a:r>
                    </a:p>
                  </a:txBody>
                  <a:tcPr marL="54227" marR="54227" marT="25028" marB="25028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65885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5843" y="1729239"/>
            <a:ext cx="16195159" cy="10670918"/>
          </a:xfrm>
          <a:prstGeom prst="rect">
            <a:avLst/>
          </a:prstGeom>
        </p:spPr>
      </p:pic>
      <p:sp>
        <p:nvSpPr>
          <p:cNvPr id="6" name="Selana"/>
          <p:cNvSpPr txBox="1"/>
          <p:nvPr/>
        </p:nvSpPr>
        <p:spPr>
          <a:xfrm>
            <a:off x="1745129" y="751048"/>
            <a:ext cx="6695795" cy="1354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914400">
              <a:lnSpc>
                <a:spcPct val="100000"/>
              </a:lnSpc>
              <a:defRPr sz="160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zh-CN" altLang="en-US" sz="8800" b="1" dirty="0" smtClean="0"/>
              <a:t>节点关系</a:t>
            </a:r>
            <a:endParaRPr sz="8800" b="1" dirty="0"/>
          </a:p>
        </p:txBody>
      </p:sp>
      <p:sp>
        <p:nvSpPr>
          <p:cNvPr id="7" name="Google Shape;33;p3"/>
          <p:cNvSpPr/>
          <p:nvPr/>
        </p:nvSpPr>
        <p:spPr>
          <a:xfrm>
            <a:off x="1745129" y="2246443"/>
            <a:ext cx="5020706" cy="5206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9" h="21582" extrusionOk="0">
                <a:moveTo>
                  <a:pt x="12860" y="0"/>
                </a:moveTo>
                <a:cubicBezTo>
                  <a:pt x="13019" y="0"/>
                  <a:pt x="13134" y="30"/>
                  <a:pt x="13245" y="118"/>
                </a:cubicBezTo>
                <a:cubicBezTo>
                  <a:pt x="13285" y="148"/>
                  <a:pt x="13319" y="296"/>
                  <a:pt x="13326" y="710"/>
                </a:cubicBezTo>
                <a:cubicBezTo>
                  <a:pt x="13334" y="1006"/>
                  <a:pt x="13315" y="1213"/>
                  <a:pt x="13293" y="1361"/>
                </a:cubicBezTo>
                <a:cubicBezTo>
                  <a:pt x="13274" y="1479"/>
                  <a:pt x="13248" y="1568"/>
                  <a:pt x="13223" y="1627"/>
                </a:cubicBezTo>
                <a:lnTo>
                  <a:pt x="13134" y="1746"/>
                </a:lnTo>
                <a:cubicBezTo>
                  <a:pt x="12864" y="2130"/>
                  <a:pt x="12645" y="2397"/>
                  <a:pt x="12405" y="2604"/>
                </a:cubicBezTo>
                <a:lnTo>
                  <a:pt x="12324" y="2663"/>
                </a:lnTo>
                <a:cubicBezTo>
                  <a:pt x="12276" y="2693"/>
                  <a:pt x="12220" y="2752"/>
                  <a:pt x="12157" y="2781"/>
                </a:cubicBezTo>
                <a:lnTo>
                  <a:pt x="11761" y="3077"/>
                </a:lnTo>
                <a:cubicBezTo>
                  <a:pt x="11514" y="3284"/>
                  <a:pt x="11354" y="3432"/>
                  <a:pt x="11125" y="3669"/>
                </a:cubicBezTo>
                <a:lnTo>
                  <a:pt x="10940" y="3847"/>
                </a:lnTo>
                <a:cubicBezTo>
                  <a:pt x="10544" y="4290"/>
                  <a:pt x="10271" y="4675"/>
                  <a:pt x="10078" y="5001"/>
                </a:cubicBezTo>
                <a:cubicBezTo>
                  <a:pt x="10015" y="5119"/>
                  <a:pt x="9960" y="5237"/>
                  <a:pt x="9908" y="5356"/>
                </a:cubicBezTo>
                <a:lnTo>
                  <a:pt x="9875" y="5444"/>
                </a:lnTo>
                <a:cubicBezTo>
                  <a:pt x="9838" y="5533"/>
                  <a:pt x="9771" y="5681"/>
                  <a:pt x="9760" y="5711"/>
                </a:cubicBezTo>
                <a:cubicBezTo>
                  <a:pt x="9671" y="5918"/>
                  <a:pt x="9586" y="6066"/>
                  <a:pt x="9449" y="6184"/>
                </a:cubicBezTo>
                <a:lnTo>
                  <a:pt x="9394" y="6243"/>
                </a:lnTo>
                <a:lnTo>
                  <a:pt x="9398" y="6273"/>
                </a:lnTo>
                <a:cubicBezTo>
                  <a:pt x="9405" y="6391"/>
                  <a:pt x="9405" y="6539"/>
                  <a:pt x="9401" y="6687"/>
                </a:cubicBezTo>
                <a:lnTo>
                  <a:pt x="9401" y="6717"/>
                </a:lnTo>
                <a:lnTo>
                  <a:pt x="11292" y="6894"/>
                </a:lnTo>
                <a:cubicBezTo>
                  <a:pt x="11987" y="6953"/>
                  <a:pt x="12731" y="7042"/>
                  <a:pt x="13522" y="7131"/>
                </a:cubicBezTo>
                <a:lnTo>
                  <a:pt x="14551" y="7249"/>
                </a:lnTo>
                <a:cubicBezTo>
                  <a:pt x="14599" y="7249"/>
                  <a:pt x="14613" y="7279"/>
                  <a:pt x="14636" y="7368"/>
                </a:cubicBezTo>
                <a:cubicBezTo>
                  <a:pt x="14680" y="7575"/>
                  <a:pt x="14691" y="8078"/>
                  <a:pt x="14650" y="8403"/>
                </a:cubicBezTo>
                <a:cubicBezTo>
                  <a:pt x="14639" y="8492"/>
                  <a:pt x="14628" y="8522"/>
                  <a:pt x="14613" y="8581"/>
                </a:cubicBezTo>
                <a:cubicBezTo>
                  <a:pt x="14606" y="8610"/>
                  <a:pt x="14595" y="8610"/>
                  <a:pt x="14576" y="8640"/>
                </a:cubicBezTo>
                <a:lnTo>
                  <a:pt x="14558" y="8670"/>
                </a:lnTo>
                <a:cubicBezTo>
                  <a:pt x="14517" y="8729"/>
                  <a:pt x="14451" y="8788"/>
                  <a:pt x="14366" y="8847"/>
                </a:cubicBezTo>
                <a:lnTo>
                  <a:pt x="14306" y="8906"/>
                </a:lnTo>
                <a:cubicBezTo>
                  <a:pt x="14048" y="9084"/>
                  <a:pt x="13737" y="9261"/>
                  <a:pt x="13581" y="9261"/>
                </a:cubicBezTo>
                <a:lnTo>
                  <a:pt x="13171" y="9321"/>
                </a:lnTo>
                <a:cubicBezTo>
                  <a:pt x="12523" y="9350"/>
                  <a:pt x="11895" y="9380"/>
                  <a:pt x="10973" y="9350"/>
                </a:cubicBezTo>
                <a:lnTo>
                  <a:pt x="8328" y="9261"/>
                </a:lnTo>
                <a:lnTo>
                  <a:pt x="8203" y="9261"/>
                </a:lnTo>
                <a:lnTo>
                  <a:pt x="8214" y="9291"/>
                </a:lnTo>
                <a:cubicBezTo>
                  <a:pt x="8221" y="9321"/>
                  <a:pt x="8232" y="9350"/>
                  <a:pt x="8240" y="9380"/>
                </a:cubicBezTo>
                <a:lnTo>
                  <a:pt x="8254" y="9439"/>
                </a:lnTo>
                <a:lnTo>
                  <a:pt x="8306" y="9439"/>
                </a:lnTo>
                <a:lnTo>
                  <a:pt x="8647" y="9409"/>
                </a:lnTo>
                <a:cubicBezTo>
                  <a:pt x="9597" y="9380"/>
                  <a:pt x="10581" y="9380"/>
                  <a:pt x="11710" y="9409"/>
                </a:cubicBezTo>
                <a:lnTo>
                  <a:pt x="13507" y="9468"/>
                </a:lnTo>
                <a:cubicBezTo>
                  <a:pt x="13955" y="9498"/>
                  <a:pt x="14281" y="9528"/>
                  <a:pt x="14591" y="9676"/>
                </a:cubicBezTo>
                <a:lnTo>
                  <a:pt x="15490" y="10060"/>
                </a:lnTo>
                <a:cubicBezTo>
                  <a:pt x="15834" y="10208"/>
                  <a:pt x="16086" y="10327"/>
                  <a:pt x="16249" y="10475"/>
                </a:cubicBezTo>
                <a:lnTo>
                  <a:pt x="16278" y="10504"/>
                </a:lnTo>
                <a:cubicBezTo>
                  <a:pt x="16397" y="10622"/>
                  <a:pt x="16452" y="10711"/>
                  <a:pt x="16485" y="10889"/>
                </a:cubicBezTo>
                <a:cubicBezTo>
                  <a:pt x="16519" y="11096"/>
                  <a:pt x="16541" y="11451"/>
                  <a:pt x="16511" y="11836"/>
                </a:cubicBezTo>
                <a:cubicBezTo>
                  <a:pt x="16496" y="12013"/>
                  <a:pt x="16478" y="12102"/>
                  <a:pt x="16456" y="12161"/>
                </a:cubicBezTo>
                <a:cubicBezTo>
                  <a:pt x="16434" y="12220"/>
                  <a:pt x="16404" y="12279"/>
                  <a:pt x="16363" y="12339"/>
                </a:cubicBezTo>
                <a:lnTo>
                  <a:pt x="16348" y="12339"/>
                </a:lnTo>
                <a:cubicBezTo>
                  <a:pt x="15964" y="12753"/>
                  <a:pt x="15572" y="13167"/>
                  <a:pt x="15176" y="13552"/>
                </a:cubicBezTo>
                <a:lnTo>
                  <a:pt x="14954" y="13759"/>
                </a:lnTo>
                <a:lnTo>
                  <a:pt x="15990" y="13729"/>
                </a:lnTo>
                <a:lnTo>
                  <a:pt x="17750" y="13729"/>
                </a:lnTo>
                <a:cubicBezTo>
                  <a:pt x="18287" y="13700"/>
                  <a:pt x="18753" y="13641"/>
                  <a:pt x="19193" y="13493"/>
                </a:cubicBezTo>
                <a:lnTo>
                  <a:pt x="19278" y="13463"/>
                </a:lnTo>
                <a:cubicBezTo>
                  <a:pt x="19382" y="13404"/>
                  <a:pt x="19471" y="13345"/>
                  <a:pt x="19619" y="13226"/>
                </a:cubicBezTo>
                <a:lnTo>
                  <a:pt x="19889" y="12990"/>
                </a:lnTo>
                <a:cubicBezTo>
                  <a:pt x="20136" y="12782"/>
                  <a:pt x="20284" y="12694"/>
                  <a:pt x="20455" y="12694"/>
                </a:cubicBezTo>
                <a:lnTo>
                  <a:pt x="20484" y="12694"/>
                </a:lnTo>
                <a:cubicBezTo>
                  <a:pt x="20510" y="12723"/>
                  <a:pt x="20525" y="12723"/>
                  <a:pt x="20540" y="12782"/>
                </a:cubicBezTo>
                <a:lnTo>
                  <a:pt x="20551" y="12812"/>
                </a:lnTo>
                <a:cubicBezTo>
                  <a:pt x="20562" y="12871"/>
                  <a:pt x="20566" y="12901"/>
                  <a:pt x="20584" y="13167"/>
                </a:cubicBezTo>
                <a:lnTo>
                  <a:pt x="20588" y="13374"/>
                </a:lnTo>
                <a:cubicBezTo>
                  <a:pt x="20588" y="13611"/>
                  <a:pt x="20584" y="13641"/>
                  <a:pt x="20569" y="13818"/>
                </a:cubicBezTo>
                <a:cubicBezTo>
                  <a:pt x="20555" y="13936"/>
                  <a:pt x="20547" y="13966"/>
                  <a:pt x="20532" y="14025"/>
                </a:cubicBezTo>
                <a:cubicBezTo>
                  <a:pt x="20525" y="14025"/>
                  <a:pt x="20518" y="14055"/>
                  <a:pt x="20510" y="14055"/>
                </a:cubicBezTo>
                <a:lnTo>
                  <a:pt x="20499" y="14084"/>
                </a:lnTo>
                <a:cubicBezTo>
                  <a:pt x="20462" y="14144"/>
                  <a:pt x="20388" y="14203"/>
                  <a:pt x="20288" y="14292"/>
                </a:cubicBezTo>
                <a:lnTo>
                  <a:pt x="20199" y="14380"/>
                </a:lnTo>
                <a:cubicBezTo>
                  <a:pt x="20118" y="14439"/>
                  <a:pt x="20026" y="14528"/>
                  <a:pt x="19937" y="14587"/>
                </a:cubicBezTo>
                <a:lnTo>
                  <a:pt x="19848" y="14676"/>
                </a:lnTo>
                <a:lnTo>
                  <a:pt x="20262" y="14824"/>
                </a:lnTo>
                <a:lnTo>
                  <a:pt x="20362" y="14883"/>
                </a:lnTo>
                <a:cubicBezTo>
                  <a:pt x="20628" y="15002"/>
                  <a:pt x="20862" y="15179"/>
                  <a:pt x="21076" y="15386"/>
                </a:cubicBezTo>
                <a:lnTo>
                  <a:pt x="21135" y="15475"/>
                </a:lnTo>
                <a:cubicBezTo>
                  <a:pt x="21180" y="15505"/>
                  <a:pt x="21265" y="15593"/>
                  <a:pt x="21276" y="15593"/>
                </a:cubicBezTo>
                <a:lnTo>
                  <a:pt x="21313" y="15623"/>
                </a:lnTo>
                <a:cubicBezTo>
                  <a:pt x="21379" y="15712"/>
                  <a:pt x="21428" y="15771"/>
                  <a:pt x="21465" y="15860"/>
                </a:cubicBezTo>
                <a:cubicBezTo>
                  <a:pt x="21502" y="15948"/>
                  <a:pt x="21527" y="16037"/>
                  <a:pt x="21546" y="16185"/>
                </a:cubicBezTo>
                <a:cubicBezTo>
                  <a:pt x="21594" y="16511"/>
                  <a:pt x="21587" y="17043"/>
                  <a:pt x="21539" y="17369"/>
                </a:cubicBezTo>
                <a:cubicBezTo>
                  <a:pt x="21461" y="17842"/>
                  <a:pt x="21354" y="18049"/>
                  <a:pt x="21106" y="18286"/>
                </a:cubicBezTo>
                <a:lnTo>
                  <a:pt x="20943" y="18434"/>
                </a:lnTo>
                <a:cubicBezTo>
                  <a:pt x="20910" y="18464"/>
                  <a:pt x="20884" y="18493"/>
                  <a:pt x="20858" y="18523"/>
                </a:cubicBezTo>
                <a:lnTo>
                  <a:pt x="20832" y="18552"/>
                </a:lnTo>
                <a:cubicBezTo>
                  <a:pt x="19378" y="20446"/>
                  <a:pt x="17643" y="21304"/>
                  <a:pt x="15450" y="21511"/>
                </a:cubicBezTo>
                <a:lnTo>
                  <a:pt x="14928" y="21570"/>
                </a:lnTo>
                <a:cubicBezTo>
                  <a:pt x="14340" y="21600"/>
                  <a:pt x="13755" y="21570"/>
                  <a:pt x="12934" y="21511"/>
                </a:cubicBezTo>
                <a:lnTo>
                  <a:pt x="10615" y="21363"/>
                </a:lnTo>
                <a:lnTo>
                  <a:pt x="10230" y="21363"/>
                </a:lnTo>
                <a:lnTo>
                  <a:pt x="9823" y="21393"/>
                </a:lnTo>
                <a:cubicBezTo>
                  <a:pt x="9213" y="21452"/>
                  <a:pt x="8865" y="21363"/>
                  <a:pt x="8499" y="21038"/>
                </a:cubicBezTo>
                <a:lnTo>
                  <a:pt x="8476" y="21008"/>
                </a:lnTo>
                <a:cubicBezTo>
                  <a:pt x="8436" y="20979"/>
                  <a:pt x="8414" y="20949"/>
                  <a:pt x="8395" y="20831"/>
                </a:cubicBezTo>
                <a:cubicBezTo>
                  <a:pt x="8354" y="20653"/>
                  <a:pt x="8332" y="20239"/>
                  <a:pt x="8365" y="19854"/>
                </a:cubicBezTo>
                <a:cubicBezTo>
                  <a:pt x="8380" y="19706"/>
                  <a:pt x="8395" y="19647"/>
                  <a:pt x="8414" y="19588"/>
                </a:cubicBezTo>
                <a:cubicBezTo>
                  <a:pt x="8443" y="19499"/>
                  <a:pt x="8495" y="19440"/>
                  <a:pt x="8569" y="19351"/>
                </a:cubicBezTo>
                <a:lnTo>
                  <a:pt x="8621" y="19292"/>
                </a:lnTo>
                <a:cubicBezTo>
                  <a:pt x="8684" y="19233"/>
                  <a:pt x="8761" y="19174"/>
                  <a:pt x="8854" y="19115"/>
                </a:cubicBezTo>
                <a:lnTo>
                  <a:pt x="9290" y="18819"/>
                </a:lnTo>
                <a:lnTo>
                  <a:pt x="9564" y="18641"/>
                </a:lnTo>
                <a:cubicBezTo>
                  <a:pt x="9775" y="18493"/>
                  <a:pt x="9989" y="18345"/>
                  <a:pt x="10248" y="18197"/>
                </a:cubicBezTo>
                <a:lnTo>
                  <a:pt x="12179" y="17102"/>
                </a:lnTo>
                <a:lnTo>
                  <a:pt x="13278" y="16422"/>
                </a:lnTo>
                <a:cubicBezTo>
                  <a:pt x="13563" y="16244"/>
                  <a:pt x="13770" y="16126"/>
                  <a:pt x="14003" y="16008"/>
                </a:cubicBezTo>
                <a:lnTo>
                  <a:pt x="14310" y="15889"/>
                </a:lnTo>
                <a:lnTo>
                  <a:pt x="14499" y="15801"/>
                </a:lnTo>
                <a:lnTo>
                  <a:pt x="14699" y="15712"/>
                </a:lnTo>
                <a:lnTo>
                  <a:pt x="13241" y="15860"/>
                </a:lnTo>
                <a:cubicBezTo>
                  <a:pt x="12930" y="15889"/>
                  <a:pt x="12631" y="15919"/>
                  <a:pt x="12346" y="15948"/>
                </a:cubicBezTo>
                <a:lnTo>
                  <a:pt x="12202" y="15948"/>
                </a:lnTo>
                <a:lnTo>
                  <a:pt x="12165" y="15978"/>
                </a:lnTo>
                <a:cubicBezTo>
                  <a:pt x="10977" y="16777"/>
                  <a:pt x="9738" y="17428"/>
                  <a:pt x="8436" y="17961"/>
                </a:cubicBezTo>
                <a:lnTo>
                  <a:pt x="8299" y="18020"/>
                </a:lnTo>
                <a:cubicBezTo>
                  <a:pt x="8099" y="18108"/>
                  <a:pt x="7788" y="17842"/>
                  <a:pt x="7548" y="17428"/>
                </a:cubicBezTo>
                <a:cubicBezTo>
                  <a:pt x="7418" y="17191"/>
                  <a:pt x="7322" y="16925"/>
                  <a:pt x="7263" y="16659"/>
                </a:cubicBezTo>
                <a:cubicBezTo>
                  <a:pt x="7219" y="16422"/>
                  <a:pt x="7189" y="16096"/>
                  <a:pt x="7185" y="15801"/>
                </a:cubicBezTo>
                <a:lnTo>
                  <a:pt x="7185" y="15712"/>
                </a:lnTo>
                <a:lnTo>
                  <a:pt x="7156" y="15712"/>
                </a:lnTo>
                <a:cubicBezTo>
                  <a:pt x="6978" y="15682"/>
                  <a:pt x="6801" y="15623"/>
                  <a:pt x="6619" y="15564"/>
                </a:cubicBezTo>
                <a:lnTo>
                  <a:pt x="6516" y="15534"/>
                </a:lnTo>
                <a:cubicBezTo>
                  <a:pt x="6427" y="15505"/>
                  <a:pt x="6360" y="15475"/>
                  <a:pt x="6312" y="15416"/>
                </a:cubicBezTo>
                <a:lnTo>
                  <a:pt x="6301" y="15416"/>
                </a:lnTo>
                <a:cubicBezTo>
                  <a:pt x="6272" y="15386"/>
                  <a:pt x="6246" y="15357"/>
                  <a:pt x="6231" y="15327"/>
                </a:cubicBezTo>
                <a:cubicBezTo>
                  <a:pt x="6216" y="15298"/>
                  <a:pt x="6205" y="15238"/>
                  <a:pt x="6194" y="15179"/>
                </a:cubicBezTo>
                <a:cubicBezTo>
                  <a:pt x="6187" y="15150"/>
                  <a:pt x="6183" y="15120"/>
                  <a:pt x="6179" y="15061"/>
                </a:cubicBezTo>
                <a:lnTo>
                  <a:pt x="4300" y="15061"/>
                </a:lnTo>
                <a:cubicBezTo>
                  <a:pt x="3593" y="15061"/>
                  <a:pt x="2879" y="15031"/>
                  <a:pt x="2165" y="15031"/>
                </a:cubicBezTo>
                <a:lnTo>
                  <a:pt x="427" y="15002"/>
                </a:lnTo>
                <a:lnTo>
                  <a:pt x="408" y="15002"/>
                </a:lnTo>
                <a:cubicBezTo>
                  <a:pt x="264" y="15002"/>
                  <a:pt x="164" y="14942"/>
                  <a:pt x="75" y="14765"/>
                </a:cubicBezTo>
                <a:cubicBezTo>
                  <a:pt x="46" y="14735"/>
                  <a:pt x="27" y="14676"/>
                  <a:pt x="12" y="14439"/>
                </a:cubicBezTo>
                <a:cubicBezTo>
                  <a:pt x="-6" y="14203"/>
                  <a:pt x="-2" y="13936"/>
                  <a:pt x="12" y="13729"/>
                </a:cubicBezTo>
                <a:cubicBezTo>
                  <a:pt x="24" y="13611"/>
                  <a:pt x="31" y="13552"/>
                  <a:pt x="42" y="13493"/>
                </a:cubicBezTo>
                <a:cubicBezTo>
                  <a:pt x="61" y="13433"/>
                  <a:pt x="79" y="13374"/>
                  <a:pt x="105" y="13345"/>
                </a:cubicBezTo>
                <a:cubicBezTo>
                  <a:pt x="138" y="13285"/>
                  <a:pt x="190" y="13197"/>
                  <a:pt x="227" y="13167"/>
                </a:cubicBezTo>
                <a:lnTo>
                  <a:pt x="275" y="13138"/>
                </a:lnTo>
                <a:cubicBezTo>
                  <a:pt x="619" y="12842"/>
                  <a:pt x="1237" y="12635"/>
                  <a:pt x="1710" y="12635"/>
                </a:cubicBezTo>
                <a:lnTo>
                  <a:pt x="5417" y="12487"/>
                </a:lnTo>
                <a:lnTo>
                  <a:pt x="7504" y="12487"/>
                </a:lnTo>
                <a:lnTo>
                  <a:pt x="7385" y="12161"/>
                </a:lnTo>
                <a:cubicBezTo>
                  <a:pt x="7400" y="11836"/>
                  <a:pt x="7418" y="11540"/>
                  <a:pt x="7444" y="11273"/>
                </a:cubicBezTo>
                <a:lnTo>
                  <a:pt x="6871" y="11244"/>
                </a:lnTo>
                <a:cubicBezTo>
                  <a:pt x="6627" y="11214"/>
                  <a:pt x="6364" y="11214"/>
                  <a:pt x="6083" y="11185"/>
                </a:cubicBezTo>
                <a:lnTo>
                  <a:pt x="5055" y="11125"/>
                </a:lnTo>
                <a:cubicBezTo>
                  <a:pt x="5021" y="11096"/>
                  <a:pt x="5003" y="11096"/>
                  <a:pt x="4992" y="11096"/>
                </a:cubicBezTo>
                <a:lnTo>
                  <a:pt x="4984" y="11096"/>
                </a:lnTo>
                <a:lnTo>
                  <a:pt x="4977" y="11066"/>
                </a:lnTo>
                <a:cubicBezTo>
                  <a:pt x="4973" y="11066"/>
                  <a:pt x="4973" y="11066"/>
                  <a:pt x="4962" y="11037"/>
                </a:cubicBezTo>
                <a:lnTo>
                  <a:pt x="4955" y="11007"/>
                </a:lnTo>
                <a:lnTo>
                  <a:pt x="4929" y="10800"/>
                </a:lnTo>
                <a:lnTo>
                  <a:pt x="4921" y="10652"/>
                </a:lnTo>
                <a:cubicBezTo>
                  <a:pt x="4884" y="10593"/>
                  <a:pt x="4847" y="10386"/>
                  <a:pt x="4847" y="10031"/>
                </a:cubicBezTo>
                <a:lnTo>
                  <a:pt x="4847" y="9942"/>
                </a:lnTo>
                <a:cubicBezTo>
                  <a:pt x="4851" y="9676"/>
                  <a:pt x="4866" y="9528"/>
                  <a:pt x="4888" y="9409"/>
                </a:cubicBezTo>
                <a:cubicBezTo>
                  <a:pt x="4907" y="9291"/>
                  <a:pt x="4933" y="9232"/>
                  <a:pt x="4962" y="9232"/>
                </a:cubicBezTo>
                <a:lnTo>
                  <a:pt x="5217" y="9232"/>
                </a:lnTo>
                <a:cubicBezTo>
                  <a:pt x="5646" y="9232"/>
                  <a:pt x="6079" y="9261"/>
                  <a:pt x="6490" y="9291"/>
                </a:cubicBezTo>
                <a:lnTo>
                  <a:pt x="6775" y="9291"/>
                </a:lnTo>
                <a:lnTo>
                  <a:pt x="6771" y="9261"/>
                </a:lnTo>
                <a:cubicBezTo>
                  <a:pt x="6767" y="9232"/>
                  <a:pt x="6760" y="9173"/>
                  <a:pt x="6756" y="9084"/>
                </a:cubicBezTo>
                <a:lnTo>
                  <a:pt x="6753" y="9025"/>
                </a:lnTo>
                <a:cubicBezTo>
                  <a:pt x="6745" y="8847"/>
                  <a:pt x="6741" y="8699"/>
                  <a:pt x="6745" y="8551"/>
                </a:cubicBezTo>
                <a:lnTo>
                  <a:pt x="6749" y="8522"/>
                </a:lnTo>
                <a:lnTo>
                  <a:pt x="6220" y="8492"/>
                </a:lnTo>
                <a:cubicBezTo>
                  <a:pt x="5147" y="8374"/>
                  <a:pt x="4019" y="8137"/>
                  <a:pt x="3501" y="7959"/>
                </a:cubicBezTo>
                <a:lnTo>
                  <a:pt x="3401" y="7930"/>
                </a:lnTo>
                <a:lnTo>
                  <a:pt x="3334" y="7871"/>
                </a:lnTo>
                <a:lnTo>
                  <a:pt x="3301" y="7871"/>
                </a:lnTo>
                <a:lnTo>
                  <a:pt x="3294" y="7841"/>
                </a:lnTo>
                <a:cubicBezTo>
                  <a:pt x="3279" y="7841"/>
                  <a:pt x="3268" y="7841"/>
                  <a:pt x="3260" y="7812"/>
                </a:cubicBezTo>
                <a:cubicBezTo>
                  <a:pt x="3253" y="7812"/>
                  <a:pt x="3249" y="7812"/>
                  <a:pt x="3246" y="7782"/>
                </a:cubicBezTo>
                <a:lnTo>
                  <a:pt x="3238" y="7782"/>
                </a:lnTo>
                <a:cubicBezTo>
                  <a:pt x="3227" y="7752"/>
                  <a:pt x="3227" y="7752"/>
                  <a:pt x="3209" y="7604"/>
                </a:cubicBezTo>
                <a:lnTo>
                  <a:pt x="3201" y="7516"/>
                </a:lnTo>
                <a:cubicBezTo>
                  <a:pt x="3183" y="7308"/>
                  <a:pt x="3183" y="7249"/>
                  <a:pt x="3198" y="6835"/>
                </a:cubicBezTo>
                <a:lnTo>
                  <a:pt x="3212" y="6687"/>
                </a:lnTo>
                <a:cubicBezTo>
                  <a:pt x="3220" y="6628"/>
                  <a:pt x="3223" y="6598"/>
                  <a:pt x="3231" y="6569"/>
                </a:cubicBezTo>
                <a:lnTo>
                  <a:pt x="3246" y="6539"/>
                </a:lnTo>
                <a:lnTo>
                  <a:pt x="3249" y="6510"/>
                </a:lnTo>
                <a:cubicBezTo>
                  <a:pt x="3257" y="6510"/>
                  <a:pt x="3260" y="6510"/>
                  <a:pt x="3268" y="6480"/>
                </a:cubicBezTo>
                <a:lnTo>
                  <a:pt x="3305" y="6480"/>
                </a:lnTo>
                <a:cubicBezTo>
                  <a:pt x="3323" y="6450"/>
                  <a:pt x="3349" y="6450"/>
                  <a:pt x="3375" y="6450"/>
                </a:cubicBezTo>
                <a:lnTo>
                  <a:pt x="3442" y="6421"/>
                </a:lnTo>
                <a:cubicBezTo>
                  <a:pt x="3686" y="6391"/>
                  <a:pt x="4182" y="6362"/>
                  <a:pt x="4944" y="6391"/>
                </a:cubicBezTo>
                <a:lnTo>
                  <a:pt x="5961" y="6450"/>
                </a:lnTo>
                <a:cubicBezTo>
                  <a:pt x="6745" y="6510"/>
                  <a:pt x="7696" y="6569"/>
                  <a:pt x="8813" y="6658"/>
                </a:cubicBezTo>
                <a:lnTo>
                  <a:pt x="9028" y="6687"/>
                </a:lnTo>
                <a:lnTo>
                  <a:pt x="9050" y="6658"/>
                </a:lnTo>
                <a:lnTo>
                  <a:pt x="9046" y="6628"/>
                </a:lnTo>
                <a:lnTo>
                  <a:pt x="9039" y="6628"/>
                </a:lnTo>
                <a:lnTo>
                  <a:pt x="9024" y="6569"/>
                </a:lnTo>
                <a:lnTo>
                  <a:pt x="8846" y="6510"/>
                </a:lnTo>
                <a:lnTo>
                  <a:pt x="8846" y="5208"/>
                </a:lnTo>
                <a:lnTo>
                  <a:pt x="9020" y="5148"/>
                </a:lnTo>
                <a:cubicBezTo>
                  <a:pt x="9090" y="5119"/>
                  <a:pt x="9157" y="5089"/>
                  <a:pt x="9213" y="5060"/>
                </a:cubicBezTo>
                <a:lnTo>
                  <a:pt x="9301" y="5001"/>
                </a:lnTo>
                <a:cubicBezTo>
                  <a:pt x="9490" y="4882"/>
                  <a:pt x="9590" y="4764"/>
                  <a:pt x="9682" y="4557"/>
                </a:cubicBezTo>
                <a:lnTo>
                  <a:pt x="9727" y="4438"/>
                </a:lnTo>
                <a:cubicBezTo>
                  <a:pt x="9749" y="4379"/>
                  <a:pt x="9797" y="4261"/>
                  <a:pt x="9830" y="4202"/>
                </a:cubicBezTo>
                <a:lnTo>
                  <a:pt x="9841" y="4172"/>
                </a:lnTo>
                <a:cubicBezTo>
                  <a:pt x="9897" y="4024"/>
                  <a:pt x="9949" y="3906"/>
                  <a:pt x="10015" y="3787"/>
                </a:cubicBezTo>
                <a:lnTo>
                  <a:pt x="10045" y="3758"/>
                </a:lnTo>
                <a:cubicBezTo>
                  <a:pt x="10241" y="3403"/>
                  <a:pt x="10518" y="3018"/>
                  <a:pt x="10918" y="2574"/>
                </a:cubicBezTo>
                <a:lnTo>
                  <a:pt x="11132" y="2338"/>
                </a:lnTo>
                <a:cubicBezTo>
                  <a:pt x="11388" y="2071"/>
                  <a:pt x="11562" y="1923"/>
                  <a:pt x="11895" y="1687"/>
                </a:cubicBezTo>
                <a:lnTo>
                  <a:pt x="12272" y="1391"/>
                </a:lnTo>
                <a:lnTo>
                  <a:pt x="12313" y="1361"/>
                </a:lnTo>
                <a:lnTo>
                  <a:pt x="11210" y="1598"/>
                </a:lnTo>
                <a:lnTo>
                  <a:pt x="11206" y="296"/>
                </a:lnTo>
                <a:lnTo>
                  <a:pt x="12361" y="59"/>
                </a:lnTo>
                <a:cubicBezTo>
                  <a:pt x="12461" y="59"/>
                  <a:pt x="12549" y="30"/>
                  <a:pt x="12642" y="30"/>
                </a:cubicBezTo>
                <a:lnTo>
                  <a:pt x="12860" y="0"/>
                </a:lnTo>
                <a:close/>
                <a:moveTo>
                  <a:pt x="18246" y="15534"/>
                </a:moveTo>
                <a:lnTo>
                  <a:pt x="17284" y="15948"/>
                </a:lnTo>
                <a:lnTo>
                  <a:pt x="15032" y="16866"/>
                </a:lnTo>
                <a:cubicBezTo>
                  <a:pt x="14724" y="16984"/>
                  <a:pt x="14469" y="17102"/>
                  <a:pt x="14199" y="17221"/>
                </a:cubicBezTo>
                <a:lnTo>
                  <a:pt x="13870" y="17369"/>
                </a:lnTo>
                <a:cubicBezTo>
                  <a:pt x="13685" y="17487"/>
                  <a:pt x="13500" y="17576"/>
                  <a:pt x="13263" y="17724"/>
                </a:cubicBezTo>
                <a:lnTo>
                  <a:pt x="12094" y="18434"/>
                </a:lnTo>
                <a:lnTo>
                  <a:pt x="11303" y="18907"/>
                </a:lnTo>
                <a:lnTo>
                  <a:pt x="10463" y="19381"/>
                </a:lnTo>
                <a:cubicBezTo>
                  <a:pt x="10026" y="19618"/>
                  <a:pt x="9723" y="19825"/>
                  <a:pt x="9398" y="20061"/>
                </a:cubicBezTo>
                <a:lnTo>
                  <a:pt x="9312" y="20121"/>
                </a:lnTo>
                <a:lnTo>
                  <a:pt x="9734" y="20121"/>
                </a:lnTo>
                <a:lnTo>
                  <a:pt x="10304" y="20061"/>
                </a:lnTo>
                <a:lnTo>
                  <a:pt x="10493" y="20061"/>
                </a:lnTo>
                <a:lnTo>
                  <a:pt x="11155" y="20091"/>
                </a:lnTo>
                <a:lnTo>
                  <a:pt x="12849" y="20209"/>
                </a:lnTo>
                <a:cubicBezTo>
                  <a:pt x="13844" y="20298"/>
                  <a:pt x="14488" y="20298"/>
                  <a:pt x="15198" y="20239"/>
                </a:cubicBezTo>
                <a:lnTo>
                  <a:pt x="15446" y="20239"/>
                </a:lnTo>
                <a:cubicBezTo>
                  <a:pt x="17580" y="20032"/>
                  <a:pt x="19282" y="19174"/>
                  <a:pt x="20702" y="17398"/>
                </a:cubicBezTo>
                <a:lnTo>
                  <a:pt x="20836" y="17221"/>
                </a:lnTo>
                <a:cubicBezTo>
                  <a:pt x="20873" y="17191"/>
                  <a:pt x="20917" y="17162"/>
                  <a:pt x="20980" y="17102"/>
                </a:cubicBezTo>
                <a:lnTo>
                  <a:pt x="21043" y="17043"/>
                </a:lnTo>
                <a:cubicBezTo>
                  <a:pt x="21098" y="16984"/>
                  <a:pt x="21146" y="16925"/>
                  <a:pt x="21187" y="16895"/>
                </a:cubicBezTo>
                <a:lnTo>
                  <a:pt x="21220" y="16836"/>
                </a:lnTo>
                <a:lnTo>
                  <a:pt x="21095" y="16718"/>
                </a:lnTo>
                <a:cubicBezTo>
                  <a:pt x="20858" y="16452"/>
                  <a:pt x="20603" y="16274"/>
                  <a:pt x="20303" y="16156"/>
                </a:cubicBezTo>
                <a:lnTo>
                  <a:pt x="19796" y="15948"/>
                </a:lnTo>
                <a:cubicBezTo>
                  <a:pt x="19186" y="15682"/>
                  <a:pt x="18812" y="15593"/>
                  <a:pt x="18413" y="15564"/>
                </a:cubicBezTo>
                <a:lnTo>
                  <a:pt x="18246" y="15534"/>
                </a:lnTo>
                <a:close/>
                <a:moveTo>
                  <a:pt x="7411" y="15771"/>
                </a:moveTo>
                <a:lnTo>
                  <a:pt x="7415" y="15771"/>
                </a:lnTo>
                <a:cubicBezTo>
                  <a:pt x="7415" y="15771"/>
                  <a:pt x="7415" y="15771"/>
                  <a:pt x="7415" y="15771"/>
                </a:cubicBezTo>
                <a:lnTo>
                  <a:pt x="7411" y="15771"/>
                </a:lnTo>
                <a:close/>
                <a:moveTo>
                  <a:pt x="7581" y="16156"/>
                </a:moveTo>
                <a:cubicBezTo>
                  <a:pt x="7811" y="16570"/>
                  <a:pt x="8106" y="16807"/>
                  <a:pt x="8291" y="16718"/>
                </a:cubicBezTo>
                <a:cubicBezTo>
                  <a:pt x="8724" y="16540"/>
                  <a:pt x="9150" y="16363"/>
                  <a:pt x="9571" y="16156"/>
                </a:cubicBezTo>
                <a:lnTo>
                  <a:pt x="9797" y="16037"/>
                </a:lnTo>
                <a:lnTo>
                  <a:pt x="9571" y="16037"/>
                </a:lnTo>
                <a:cubicBezTo>
                  <a:pt x="8887" y="16037"/>
                  <a:pt x="8280" y="15948"/>
                  <a:pt x="7677" y="15830"/>
                </a:cubicBezTo>
                <a:lnTo>
                  <a:pt x="7415" y="15771"/>
                </a:lnTo>
                <a:cubicBezTo>
                  <a:pt x="7455" y="15919"/>
                  <a:pt x="7515" y="16037"/>
                  <a:pt x="7581" y="16156"/>
                </a:cubicBezTo>
                <a:close/>
                <a:moveTo>
                  <a:pt x="11817" y="10682"/>
                </a:moveTo>
                <a:lnTo>
                  <a:pt x="10034" y="10682"/>
                </a:lnTo>
                <a:lnTo>
                  <a:pt x="10038" y="10711"/>
                </a:lnTo>
                <a:cubicBezTo>
                  <a:pt x="10082" y="11096"/>
                  <a:pt x="10063" y="11628"/>
                  <a:pt x="10008" y="11836"/>
                </a:cubicBezTo>
                <a:lnTo>
                  <a:pt x="10001" y="11865"/>
                </a:lnTo>
                <a:cubicBezTo>
                  <a:pt x="9964" y="11984"/>
                  <a:pt x="9915" y="12102"/>
                  <a:pt x="9853" y="12191"/>
                </a:cubicBezTo>
                <a:lnTo>
                  <a:pt x="9834" y="12220"/>
                </a:lnTo>
                <a:cubicBezTo>
                  <a:pt x="9771" y="12309"/>
                  <a:pt x="9701" y="12427"/>
                  <a:pt x="9619" y="12516"/>
                </a:cubicBezTo>
                <a:lnTo>
                  <a:pt x="9523" y="12605"/>
                </a:lnTo>
                <a:lnTo>
                  <a:pt x="9579" y="12635"/>
                </a:lnTo>
                <a:cubicBezTo>
                  <a:pt x="9616" y="12635"/>
                  <a:pt x="9634" y="12635"/>
                  <a:pt x="9656" y="12753"/>
                </a:cubicBezTo>
                <a:cubicBezTo>
                  <a:pt x="9705" y="12990"/>
                  <a:pt x="9708" y="13463"/>
                  <a:pt x="9675" y="13759"/>
                </a:cubicBezTo>
                <a:lnTo>
                  <a:pt x="9675" y="13788"/>
                </a:lnTo>
                <a:lnTo>
                  <a:pt x="11721" y="13759"/>
                </a:lnTo>
                <a:lnTo>
                  <a:pt x="13419" y="13759"/>
                </a:lnTo>
                <a:lnTo>
                  <a:pt x="13474" y="13729"/>
                </a:lnTo>
                <a:cubicBezTo>
                  <a:pt x="14266" y="13108"/>
                  <a:pt x="15032" y="12398"/>
                  <a:pt x="15771" y="11658"/>
                </a:cubicBezTo>
                <a:lnTo>
                  <a:pt x="15879" y="11540"/>
                </a:lnTo>
                <a:lnTo>
                  <a:pt x="15764" y="11481"/>
                </a:lnTo>
                <a:cubicBezTo>
                  <a:pt x="15708" y="11451"/>
                  <a:pt x="15653" y="11421"/>
                  <a:pt x="15590" y="11392"/>
                </a:cubicBezTo>
                <a:lnTo>
                  <a:pt x="14702" y="11007"/>
                </a:lnTo>
                <a:lnTo>
                  <a:pt x="14584" y="10948"/>
                </a:lnTo>
                <a:cubicBezTo>
                  <a:pt x="14273" y="10830"/>
                  <a:pt x="13951" y="10770"/>
                  <a:pt x="13507" y="10770"/>
                </a:cubicBezTo>
                <a:lnTo>
                  <a:pt x="11817" y="10682"/>
                </a:lnTo>
                <a:close/>
                <a:moveTo>
                  <a:pt x="9342" y="11244"/>
                </a:moveTo>
                <a:lnTo>
                  <a:pt x="9257" y="11214"/>
                </a:lnTo>
                <a:lnTo>
                  <a:pt x="9183" y="11244"/>
                </a:lnTo>
                <a:cubicBezTo>
                  <a:pt x="9116" y="11244"/>
                  <a:pt x="9035" y="11244"/>
                  <a:pt x="8939" y="11273"/>
                </a:cubicBezTo>
                <a:lnTo>
                  <a:pt x="7718" y="11273"/>
                </a:lnTo>
                <a:lnTo>
                  <a:pt x="7711" y="11303"/>
                </a:lnTo>
                <a:cubicBezTo>
                  <a:pt x="7622" y="11569"/>
                  <a:pt x="7570" y="11954"/>
                  <a:pt x="7544" y="12457"/>
                </a:cubicBezTo>
                <a:lnTo>
                  <a:pt x="7544" y="12487"/>
                </a:lnTo>
                <a:lnTo>
                  <a:pt x="7999" y="12487"/>
                </a:lnTo>
                <a:lnTo>
                  <a:pt x="8232" y="12339"/>
                </a:lnTo>
                <a:cubicBezTo>
                  <a:pt x="8776" y="11984"/>
                  <a:pt x="9172" y="11658"/>
                  <a:pt x="9457" y="11392"/>
                </a:cubicBezTo>
                <a:lnTo>
                  <a:pt x="9520" y="11303"/>
                </a:lnTo>
                <a:lnTo>
                  <a:pt x="9494" y="11303"/>
                </a:lnTo>
                <a:cubicBezTo>
                  <a:pt x="9446" y="11273"/>
                  <a:pt x="9394" y="11273"/>
                  <a:pt x="9342" y="11244"/>
                </a:cubicBezTo>
                <a:close/>
                <a:moveTo>
                  <a:pt x="9042" y="7989"/>
                </a:moveTo>
                <a:lnTo>
                  <a:pt x="9031" y="7989"/>
                </a:lnTo>
                <a:lnTo>
                  <a:pt x="9357" y="8019"/>
                </a:lnTo>
                <a:lnTo>
                  <a:pt x="9042" y="7989"/>
                </a:lnTo>
                <a:close/>
                <a:moveTo>
                  <a:pt x="9116" y="6391"/>
                </a:moveTo>
                <a:cubicBezTo>
                  <a:pt x="9116" y="6391"/>
                  <a:pt x="9116" y="6391"/>
                  <a:pt x="9116" y="6391"/>
                </a:cubicBezTo>
                <a:lnTo>
                  <a:pt x="9120" y="6391"/>
                </a:lnTo>
                <a:lnTo>
                  <a:pt x="9116" y="6391"/>
                </a:lnTo>
                <a:close/>
                <a:moveTo>
                  <a:pt x="9079" y="6421"/>
                </a:moveTo>
                <a:lnTo>
                  <a:pt x="9079" y="6598"/>
                </a:lnTo>
                <a:lnTo>
                  <a:pt x="9083" y="6598"/>
                </a:lnTo>
                <a:cubicBezTo>
                  <a:pt x="9087" y="6569"/>
                  <a:pt x="9090" y="6569"/>
                  <a:pt x="9098" y="6539"/>
                </a:cubicBezTo>
                <a:lnTo>
                  <a:pt x="9102" y="6510"/>
                </a:lnTo>
                <a:cubicBezTo>
                  <a:pt x="9109" y="6480"/>
                  <a:pt x="9113" y="6450"/>
                  <a:pt x="9116" y="6391"/>
                </a:cubicBezTo>
                <a:lnTo>
                  <a:pt x="9079" y="6421"/>
                </a:lnTo>
                <a:close/>
              </a:path>
            </a:pathLst>
          </a:custGeom>
          <a:solidFill>
            <a:srgbClr val="5C00E7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93000"/>
              </a:lnSpc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301996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lana"/>
          <p:cNvSpPr txBox="1"/>
          <p:nvPr/>
        </p:nvSpPr>
        <p:spPr>
          <a:xfrm>
            <a:off x="1745129" y="751048"/>
            <a:ext cx="6695795" cy="1354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914400">
              <a:lnSpc>
                <a:spcPct val="100000"/>
              </a:lnSpc>
              <a:defRPr sz="160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zh-CN" altLang="en-US" sz="8800" b="1" dirty="0" smtClean="0"/>
              <a:t>目录</a:t>
            </a:r>
            <a:endParaRPr sz="8800" b="1" dirty="0"/>
          </a:p>
        </p:txBody>
      </p:sp>
      <p:sp>
        <p:nvSpPr>
          <p:cNvPr id="4" name="Google Shape;33;p3"/>
          <p:cNvSpPr/>
          <p:nvPr/>
        </p:nvSpPr>
        <p:spPr>
          <a:xfrm>
            <a:off x="1745129" y="2246443"/>
            <a:ext cx="5020706" cy="5206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9" h="21582" extrusionOk="0">
                <a:moveTo>
                  <a:pt x="12860" y="0"/>
                </a:moveTo>
                <a:cubicBezTo>
                  <a:pt x="13019" y="0"/>
                  <a:pt x="13134" y="30"/>
                  <a:pt x="13245" y="118"/>
                </a:cubicBezTo>
                <a:cubicBezTo>
                  <a:pt x="13285" y="148"/>
                  <a:pt x="13319" y="296"/>
                  <a:pt x="13326" y="710"/>
                </a:cubicBezTo>
                <a:cubicBezTo>
                  <a:pt x="13334" y="1006"/>
                  <a:pt x="13315" y="1213"/>
                  <a:pt x="13293" y="1361"/>
                </a:cubicBezTo>
                <a:cubicBezTo>
                  <a:pt x="13274" y="1479"/>
                  <a:pt x="13248" y="1568"/>
                  <a:pt x="13223" y="1627"/>
                </a:cubicBezTo>
                <a:lnTo>
                  <a:pt x="13134" y="1746"/>
                </a:lnTo>
                <a:cubicBezTo>
                  <a:pt x="12864" y="2130"/>
                  <a:pt x="12645" y="2397"/>
                  <a:pt x="12405" y="2604"/>
                </a:cubicBezTo>
                <a:lnTo>
                  <a:pt x="12324" y="2663"/>
                </a:lnTo>
                <a:cubicBezTo>
                  <a:pt x="12276" y="2693"/>
                  <a:pt x="12220" y="2752"/>
                  <a:pt x="12157" y="2781"/>
                </a:cubicBezTo>
                <a:lnTo>
                  <a:pt x="11761" y="3077"/>
                </a:lnTo>
                <a:cubicBezTo>
                  <a:pt x="11514" y="3284"/>
                  <a:pt x="11354" y="3432"/>
                  <a:pt x="11125" y="3669"/>
                </a:cubicBezTo>
                <a:lnTo>
                  <a:pt x="10940" y="3847"/>
                </a:lnTo>
                <a:cubicBezTo>
                  <a:pt x="10544" y="4290"/>
                  <a:pt x="10271" y="4675"/>
                  <a:pt x="10078" y="5001"/>
                </a:cubicBezTo>
                <a:cubicBezTo>
                  <a:pt x="10015" y="5119"/>
                  <a:pt x="9960" y="5237"/>
                  <a:pt x="9908" y="5356"/>
                </a:cubicBezTo>
                <a:lnTo>
                  <a:pt x="9875" y="5444"/>
                </a:lnTo>
                <a:cubicBezTo>
                  <a:pt x="9838" y="5533"/>
                  <a:pt x="9771" y="5681"/>
                  <a:pt x="9760" y="5711"/>
                </a:cubicBezTo>
                <a:cubicBezTo>
                  <a:pt x="9671" y="5918"/>
                  <a:pt x="9586" y="6066"/>
                  <a:pt x="9449" y="6184"/>
                </a:cubicBezTo>
                <a:lnTo>
                  <a:pt x="9394" y="6243"/>
                </a:lnTo>
                <a:lnTo>
                  <a:pt x="9398" y="6273"/>
                </a:lnTo>
                <a:cubicBezTo>
                  <a:pt x="9405" y="6391"/>
                  <a:pt x="9405" y="6539"/>
                  <a:pt x="9401" y="6687"/>
                </a:cubicBezTo>
                <a:lnTo>
                  <a:pt x="9401" y="6717"/>
                </a:lnTo>
                <a:lnTo>
                  <a:pt x="11292" y="6894"/>
                </a:lnTo>
                <a:cubicBezTo>
                  <a:pt x="11987" y="6953"/>
                  <a:pt x="12731" y="7042"/>
                  <a:pt x="13522" y="7131"/>
                </a:cubicBezTo>
                <a:lnTo>
                  <a:pt x="14551" y="7249"/>
                </a:lnTo>
                <a:cubicBezTo>
                  <a:pt x="14599" y="7249"/>
                  <a:pt x="14613" y="7279"/>
                  <a:pt x="14636" y="7368"/>
                </a:cubicBezTo>
                <a:cubicBezTo>
                  <a:pt x="14680" y="7575"/>
                  <a:pt x="14691" y="8078"/>
                  <a:pt x="14650" y="8403"/>
                </a:cubicBezTo>
                <a:cubicBezTo>
                  <a:pt x="14639" y="8492"/>
                  <a:pt x="14628" y="8522"/>
                  <a:pt x="14613" y="8581"/>
                </a:cubicBezTo>
                <a:cubicBezTo>
                  <a:pt x="14606" y="8610"/>
                  <a:pt x="14595" y="8610"/>
                  <a:pt x="14576" y="8640"/>
                </a:cubicBezTo>
                <a:lnTo>
                  <a:pt x="14558" y="8670"/>
                </a:lnTo>
                <a:cubicBezTo>
                  <a:pt x="14517" y="8729"/>
                  <a:pt x="14451" y="8788"/>
                  <a:pt x="14366" y="8847"/>
                </a:cubicBezTo>
                <a:lnTo>
                  <a:pt x="14306" y="8906"/>
                </a:lnTo>
                <a:cubicBezTo>
                  <a:pt x="14048" y="9084"/>
                  <a:pt x="13737" y="9261"/>
                  <a:pt x="13581" y="9261"/>
                </a:cubicBezTo>
                <a:lnTo>
                  <a:pt x="13171" y="9321"/>
                </a:lnTo>
                <a:cubicBezTo>
                  <a:pt x="12523" y="9350"/>
                  <a:pt x="11895" y="9380"/>
                  <a:pt x="10973" y="9350"/>
                </a:cubicBezTo>
                <a:lnTo>
                  <a:pt x="8328" y="9261"/>
                </a:lnTo>
                <a:lnTo>
                  <a:pt x="8203" y="9261"/>
                </a:lnTo>
                <a:lnTo>
                  <a:pt x="8214" y="9291"/>
                </a:lnTo>
                <a:cubicBezTo>
                  <a:pt x="8221" y="9321"/>
                  <a:pt x="8232" y="9350"/>
                  <a:pt x="8240" y="9380"/>
                </a:cubicBezTo>
                <a:lnTo>
                  <a:pt x="8254" y="9439"/>
                </a:lnTo>
                <a:lnTo>
                  <a:pt x="8306" y="9439"/>
                </a:lnTo>
                <a:lnTo>
                  <a:pt x="8647" y="9409"/>
                </a:lnTo>
                <a:cubicBezTo>
                  <a:pt x="9597" y="9380"/>
                  <a:pt x="10581" y="9380"/>
                  <a:pt x="11710" y="9409"/>
                </a:cubicBezTo>
                <a:lnTo>
                  <a:pt x="13507" y="9468"/>
                </a:lnTo>
                <a:cubicBezTo>
                  <a:pt x="13955" y="9498"/>
                  <a:pt x="14281" y="9528"/>
                  <a:pt x="14591" y="9676"/>
                </a:cubicBezTo>
                <a:lnTo>
                  <a:pt x="15490" y="10060"/>
                </a:lnTo>
                <a:cubicBezTo>
                  <a:pt x="15834" y="10208"/>
                  <a:pt x="16086" y="10327"/>
                  <a:pt x="16249" y="10475"/>
                </a:cubicBezTo>
                <a:lnTo>
                  <a:pt x="16278" y="10504"/>
                </a:lnTo>
                <a:cubicBezTo>
                  <a:pt x="16397" y="10622"/>
                  <a:pt x="16452" y="10711"/>
                  <a:pt x="16485" y="10889"/>
                </a:cubicBezTo>
                <a:cubicBezTo>
                  <a:pt x="16519" y="11096"/>
                  <a:pt x="16541" y="11451"/>
                  <a:pt x="16511" y="11836"/>
                </a:cubicBezTo>
                <a:cubicBezTo>
                  <a:pt x="16496" y="12013"/>
                  <a:pt x="16478" y="12102"/>
                  <a:pt x="16456" y="12161"/>
                </a:cubicBezTo>
                <a:cubicBezTo>
                  <a:pt x="16434" y="12220"/>
                  <a:pt x="16404" y="12279"/>
                  <a:pt x="16363" y="12339"/>
                </a:cubicBezTo>
                <a:lnTo>
                  <a:pt x="16348" y="12339"/>
                </a:lnTo>
                <a:cubicBezTo>
                  <a:pt x="15964" y="12753"/>
                  <a:pt x="15572" y="13167"/>
                  <a:pt x="15176" y="13552"/>
                </a:cubicBezTo>
                <a:lnTo>
                  <a:pt x="14954" y="13759"/>
                </a:lnTo>
                <a:lnTo>
                  <a:pt x="15990" y="13729"/>
                </a:lnTo>
                <a:lnTo>
                  <a:pt x="17750" y="13729"/>
                </a:lnTo>
                <a:cubicBezTo>
                  <a:pt x="18287" y="13700"/>
                  <a:pt x="18753" y="13641"/>
                  <a:pt x="19193" y="13493"/>
                </a:cubicBezTo>
                <a:lnTo>
                  <a:pt x="19278" y="13463"/>
                </a:lnTo>
                <a:cubicBezTo>
                  <a:pt x="19382" y="13404"/>
                  <a:pt x="19471" y="13345"/>
                  <a:pt x="19619" y="13226"/>
                </a:cubicBezTo>
                <a:lnTo>
                  <a:pt x="19889" y="12990"/>
                </a:lnTo>
                <a:cubicBezTo>
                  <a:pt x="20136" y="12782"/>
                  <a:pt x="20284" y="12694"/>
                  <a:pt x="20455" y="12694"/>
                </a:cubicBezTo>
                <a:lnTo>
                  <a:pt x="20484" y="12694"/>
                </a:lnTo>
                <a:cubicBezTo>
                  <a:pt x="20510" y="12723"/>
                  <a:pt x="20525" y="12723"/>
                  <a:pt x="20540" y="12782"/>
                </a:cubicBezTo>
                <a:lnTo>
                  <a:pt x="20551" y="12812"/>
                </a:lnTo>
                <a:cubicBezTo>
                  <a:pt x="20562" y="12871"/>
                  <a:pt x="20566" y="12901"/>
                  <a:pt x="20584" y="13167"/>
                </a:cubicBezTo>
                <a:lnTo>
                  <a:pt x="20588" y="13374"/>
                </a:lnTo>
                <a:cubicBezTo>
                  <a:pt x="20588" y="13611"/>
                  <a:pt x="20584" y="13641"/>
                  <a:pt x="20569" y="13818"/>
                </a:cubicBezTo>
                <a:cubicBezTo>
                  <a:pt x="20555" y="13936"/>
                  <a:pt x="20547" y="13966"/>
                  <a:pt x="20532" y="14025"/>
                </a:cubicBezTo>
                <a:cubicBezTo>
                  <a:pt x="20525" y="14025"/>
                  <a:pt x="20518" y="14055"/>
                  <a:pt x="20510" y="14055"/>
                </a:cubicBezTo>
                <a:lnTo>
                  <a:pt x="20499" y="14084"/>
                </a:lnTo>
                <a:cubicBezTo>
                  <a:pt x="20462" y="14144"/>
                  <a:pt x="20388" y="14203"/>
                  <a:pt x="20288" y="14292"/>
                </a:cubicBezTo>
                <a:lnTo>
                  <a:pt x="20199" y="14380"/>
                </a:lnTo>
                <a:cubicBezTo>
                  <a:pt x="20118" y="14439"/>
                  <a:pt x="20026" y="14528"/>
                  <a:pt x="19937" y="14587"/>
                </a:cubicBezTo>
                <a:lnTo>
                  <a:pt x="19848" y="14676"/>
                </a:lnTo>
                <a:lnTo>
                  <a:pt x="20262" y="14824"/>
                </a:lnTo>
                <a:lnTo>
                  <a:pt x="20362" y="14883"/>
                </a:lnTo>
                <a:cubicBezTo>
                  <a:pt x="20628" y="15002"/>
                  <a:pt x="20862" y="15179"/>
                  <a:pt x="21076" y="15386"/>
                </a:cubicBezTo>
                <a:lnTo>
                  <a:pt x="21135" y="15475"/>
                </a:lnTo>
                <a:cubicBezTo>
                  <a:pt x="21180" y="15505"/>
                  <a:pt x="21265" y="15593"/>
                  <a:pt x="21276" y="15593"/>
                </a:cubicBezTo>
                <a:lnTo>
                  <a:pt x="21313" y="15623"/>
                </a:lnTo>
                <a:cubicBezTo>
                  <a:pt x="21379" y="15712"/>
                  <a:pt x="21428" y="15771"/>
                  <a:pt x="21465" y="15860"/>
                </a:cubicBezTo>
                <a:cubicBezTo>
                  <a:pt x="21502" y="15948"/>
                  <a:pt x="21527" y="16037"/>
                  <a:pt x="21546" y="16185"/>
                </a:cubicBezTo>
                <a:cubicBezTo>
                  <a:pt x="21594" y="16511"/>
                  <a:pt x="21587" y="17043"/>
                  <a:pt x="21539" y="17369"/>
                </a:cubicBezTo>
                <a:cubicBezTo>
                  <a:pt x="21461" y="17842"/>
                  <a:pt x="21354" y="18049"/>
                  <a:pt x="21106" y="18286"/>
                </a:cubicBezTo>
                <a:lnTo>
                  <a:pt x="20943" y="18434"/>
                </a:lnTo>
                <a:cubicBezTo>
                  <a:pt x="20910" y="18464"/>
                  <a:pt x="20884" y="18493"/>
                  <a:pt x="20858" y="18523"/>
                </a:cubicBezTo>
                <a:lnTo>
                  <a:pt x="20832" y="18552"/>
                </a:lnTo>
                <a:cubicBezTo>
                  <a:pt x="19378" y="20446"/>
                  <a:pt x="17643" y="21304"/>
                  <a:pt x="15450" y="21511"/>
                </a:cubicBezTo>
                <a:lnTo>
                  <a:pt x="14928" y="21570"/>
                </a:lnTo>
                <a:cubicBezTo>
                  <a:pt x="14340" y="21600"/>
                  <a:pt x="13755" y="21570"/>
                  <a:pt x="12934" y="21511"/>
                </a:cubicBezTo>
                <a:lnTo>
                  <a:pt x="10615" y="21363"/>
                </a:lnTo>
                <a:lnTo>
                  <a:pt x="10230" y="21363"/>
                </a:lnTo>
                <a:lnTo>
                  <a:pt x="9823" y="21393"/>
                </a:lnTo>
                <a:cubicBezTo>
                  <a:pt x="9213" y="21452"/>
                  <a:pt x="8865" y="21363"/>
                  <a:pt x="8499" y="21038"/>
                </a:cubicBezTo>
                <a:lnTo>
                  <a:pt x="8476" y="21008"/>
                </a:lnTo>
                <a:cubicBezTo>
                  <a:pt x="8436" y="20979"/>
                  <a:pt x="8414" y="20949"/>
                  <a:pt x="8395" y="20831"/>
                </a:cubicBezTo>
                <a:cubicBezTo>
                  <a:pt x="8354" y="20653"/>
                  <a:pt x="8332" y="20239"/>
                  <a:pt x="8365" y="19854"/>
                </a:cubicBezTo>
                <a:cubicBezTo>
                  <a:pt x="8380" y="19706"/>
                  <a:pt x="8395" y="19647"/>
                  <a:pt x="8414" y="19588"/>
                </a:cubicBezTo>
                <a:cubicBezTo>
                  <a:pt x="8443" y="19499"/>
                  <a:pt x="8495" y="19440"/>
                  <a:pt x="8569" y="19351"/>
                </a:cubicBezTo>
                <a:lnTo>
                  <a:pt x="8621" y="19292"/>
                </a:lnTo>
                <a:cubicBezTo>
                  <a:pt x="8684" y="19233"/>
                  <a:pt x="8761" y="19174"/>
                  <a:pt x="8854" y="19115"/>
                </a:cubicBezTo>
                <a:lnTo>
                  <a:pt x="9290" y="18819"/>
                </a:lnTo>
                <a:lnTo>
                  <a:pt x="9564" y="18641"/>
                </a:lnTo>
                <a:cubicBezTo>
                  <a:pt x="9775" y="18493"/>
                  <a:pt x="9989" y="18345"/>
                  <a:pt x="10248" y="18197"/>
                </a:cubicBezTo>
                <a:lnTo>
                  <a:pt x="12179" y="17102"/>
                </a:lnTo>
                <a:lnTo>
                  <a:pt x="13278" y="16422"/>
                </a:lnTo>
                <a:cubicBezTo>
                  <a:pt x="13563" y="16244"/>
                  <a:pt x="13770" y="16126"/>
                  <a:pt x="14003" y="16008"/>
                </a:cubicBezTo>
                <a:lnTo>
                  <a:pt x="14310" y="15889"/>
                </a:lnTo>
                <a:lnTo>
                  <a:pt x="14499" y="15801"/>
                </a:lnTo>
                <a:lnTo>
                  <a:pt x="14699" y="15712"/>
                </a:lnTo>
                <a:lnTo>
                  <a:pt x="13241" y="15860"/>
                </a:lnTo>
                <a:cubicBezTo>
                  <a:pt x="12930" y="15889"/>
                  <a:pt x="12631" y="15919"/>
                  <a:pt x="12346" y="15948"/>
                </a:cubicBezTo>
                <a:lnTo>
                  <a:pt x="12202" y="15948"/>
                </a:lnTo>
                <a:lnTo>
                  <a:pt x="12165" y="15978"/>
                </a:lnTo>
                <a:cubicBezTo>
                  <a:pt x="10977" y="16777"/>
                  <a:pt x="9738" y="17428"/>
                  <a:pt x="8436" y="17961"/>
                </a:cubicBezTo>
                <a:lnTo>
                  <a:pt x="8299" y="18020"/>
                </a:lnTo>
                <a:cubicBezTo>
                  <a:pt x="8099" y="18108"/>
                  <a:pt x="7788" y="17842"/>
                  <a:pt x="7548" y="17428"/>
                </a:cubicBezTo>
                <a:cubicBezTo>
                  <a:pt x="7418" y="17191"/>
                  <a:pt x="7322" y="16925"/>
                  <a:pt x="7263" y="16659"/>
                </a:cubicBezTo>
                <a:cubicBezTo>
                  <a:pt x="7219" y="16422"/>
                  <a:pt x="7189" y="16096"/>
                  <a:pt x="7185" y="15801"/>
                </a:cubicBezTo>
                <a:lnTo>
                  <a:pt x="7185" y="15712"/>
                </a:lnTo>
                <a:lnTo>
                  <a:pt x="7156" y="15712"/>
                </a:lnTo>
                <a:cubicBezTo>
                  <a:pt x="6978" y="15682"/>
                  <a:pt x="6801" y="15623"/>
                  <a:pt x="6619" y="15564"/>
                </a:cubicBezTo>
                <a:lnTo>
                  <a:pt x="6516" y="15534"/>
                </a:lnTo>
                <a:cubicBezTo>
                  <a:pt x="6427" y="15505"/>
                  <a:pt x="6360" y="15475"/>
                  <a:pt x="6312" y="15416"/>
                </a:cubicBezTo>
                <a:lnTo>
                  <a:pt x="6301" y="15416"/>
                </a:lnTo>
                <a:cubicBezTo>
                  <a:pt x="6272" y="15386"/>
                  <a:pt x="6246" y="15357"/>
                  <a:pt x="6231" y="15327"/>
                </a:cubicBezTo>
                <a:cubicBezTo>
                  <a:pt x="6216" y="15298"/>
                  <a:pt x="6205" y="15238"/>
                  <a:pt x="6194" y="15179"/>
                </a:cubicBezTo>
                <a:cubicBezTo>
                  <a:pt x="6187" y="15150"/>
                  <a:pt x="6183" y="15120"/>
                  <a:pt x="6179" y="15061"/>
                </a:cubicBezTo>
                <a:lnTo>
                  <a:pt x="4300" y="15061"/>
                </a:lnTo>
                <a:cubicBezTo>
                  <a:pt x="3593" y="15061"/>
                  <a:pt x="2879" y="15031"/>
                  <a:pt x="2165" y="15031"/>
                </a:cubicBezTo>
                <a:lnTo>
                  <a:pt x="427" y="15002"/>
                </a:lnTo>
                <a:lnTo>
                  <a:pt x="408" y="15002"/>
                </a:lnTo>
                <a:cubicBezTo>
                  <a:pt x="264" y="15002"/>
                  <a:pt x="164" y="14942"/>
                  <a:pt x="75" y="14765"/>
                </a:cubicBezTo>
                <a:cubicBezTo>
                  <a:pt x="46" y="14735"/>
                  <a:pt x="27" y="14676"/>
                  <a:pt x="12" y="14439"/>
                </a:cubicBezTo>
                <a:cubicBezTo>
                  <a:pt x="-6" y="14203"/>
                  <a:pt x="-2" y="13936"/>
                  <a:pt x="12" y="13729"/>
                </a:cubicBezTo>
                <a:cubicBezTo>
                  <a:pt x="24" y="13611"/>
                  <a:pt x="31" y="13552"/>
                  <a:pt x="42" y="13493"/>
                </a:cubicBezTo>
                <a:cubicBezTo>
                  <a:pt x="61" y="13433"/>
                  <a:pt x="79" y="13374"/>
                  <a:pt x="105" y="13345"/>
                </a:cubicBezTo>
                <a:cubicBezTo>
                  <a:pt x="138" y="13285"/>
                  <a:pt x="190" y="13197"/>
                  <a:pt x="227" y="13167"/>
                </a:cubicBezTo>
                <a:lnTo>
                  <a:pt x="275" y="13138"/>
                </a:lnTo>
                <a:cubicBezTo>
                  <a:pt x="619" y="12842"/>
                  <a:pt x="1237" y="12635"/>
                  <a:pt x="1710" y="12635"/>
                </a:cubicBezTo>
                <a:lnTo>
                  <a:pt x="5417" y="12487"/>
                </a:lnTo>
                <a:lnTo>
                  <a:pt x="7504" y="12487"/>
                </a:lnTo>
                <a:lnTo>
                  <a:pt x="7385" y="12161"/>
                </a:lnTo>
                <a:cubicBezTo>
                  <a:pt x="7400" y="11836"/>
                  <a:pt x="7418" y="11540"/>
                  <a:pt x="7444" y="11273"/>
                </a:cubicBezTo>
                <a:lnTo>
                  <a:pt x="6871" y="11244"/>
                </a:lnTo>
                <a:cubicBezTo>
                  <a:pt x="6627" y="11214"/>
                  <a:pt x="6364" y="11214"/>
                  <a:pt x="6083" y="11185"/>
                </a:cubicBezTo>
                <a:lnTo>
                  <a:pt x="5055" y="11125"/>
                </a:lnTo>
                <a:cubicBezTo>
                  <a:pt x="5021" y="11096"/>
                  <a:pt x="5003" y="11096"/>
                  <a:pt x="4992" y="11096"/>
                </a:cubicBezTo>
                <a:lnTo>
                  <a:pt x="4984" y="11096"/>
                </a:lnTo>
                <a:lnTo>
                  <a:pt x="4977" y="11066"/>
                </a:lnTo>
                <a:cubicBezTo>
                  <a:pt x="4973" y="11066"/>
                  <a:pt x="4973" y="11066"/>
                  <a:pt x="4962" y="11037"/>
                </a:cubicBezTo>
                <a:lnTo>
                  <a:pt x="4955" y="11007"/>
                </a:lnTo>
                <a:lnTo>
                  <a:pt x="4929" y="10800"/>
                </a:lnTo>
                <a:lnTo>
                  <a:pt x="4921" y="10652"/>
                </a:lnTo>
                <a:cubicBezTo>
                  <a:pt x="4884" y="10593"/>
                  <a:pt x="4847" y="10386"/>
                  <a:pt x="4847" y="10031"/>
                </a:cubicBezTo>
                <a:lnTo>
                  <a:pt x="4847" y="9942"/>
                </a:lnTo>
                <a:cubicBezTo>
                  <a:pt x="4851" y="9676"/>
                  <a:pt x="4866" y="9528"/>
                  <a:pt x="4888" y="9409"/>
                </a:cubicBezTo>
                <a:cubicBezTo>
                  <a:pt x="4907" y="9291"/>
                  <a:pt x="4933" y="9232"/>
                  <a:pt x="4962" y="9232"/>
                </a:cubicBezTo>
                <a:lnTo>
                  <a:pt x="5217" y="9232"/>
                </a:lnTo>
                <a:cubicBezTo>
                  <a:pt x="5646" y="9232"/>
                  <a:pt x="6079" y="9261"/>
                  <a:pt x="6490" y="9291"/>
                </a:cubicBezTo>
                <a:lnTo>
                  <a:pt x="6775" y="9291"/>
                </a:lnTo>
                <a:lnTo>
                  <a:pt x="6771" y="9261"/>
                </a:lnTo>
                <a:cubicBezTo>
                  <a:pt x="6767" y="9232"/>
                  <a:pt x="6760" y="9173"/>
                  <a:pt x="6756" y="9084"/>
                </a:cubicBezTo>
                <a:lnTo>
                  <a:pt x="6753" y="9025"/>
                </a:lnTo>
                <a:cubicBezTo>
                  <a:pt x="6745" y="8847"/>
                  <a:pt x="6741" y="8699"/>
                  <a:pt x="6745" y="8551"/>
                </a:cubicBezTo>
                <a:lnTo>
                  <a:pt x="6749" y="8522"/>
                </a:lnTo>
                <a:lnTo>
                  <a:pt x="6220" y="8492"/>
                </a:lnTo>
                <a:cubicBezTo>
                  <a:pt x="5147" y="8374"/>
                  <a:pt x="4019" y="8137"/>
                  <a:pt x="3501" y="7959"/>
                </a:cubicBezTo>
                <a:lnTo>
                  <a:pt x="3401" y="7930"/>
                </a:lnTo>
                <a:lnTo>
                  <a:pt x="3334" y="7871"/>
                </a:lnTo>
                <a:lnTo>
                  <a:pt x="3301" y="7871"/>
                </a:lnTo>
                <a:lnTo>
                  <a:pt x="3294" y="7841"/>
                </a:lnTo>
                <a:cubicBezTo>
                  <a:pt x="3279" y="7841"/>
                  <a:pt x="3268" y="7841"/>
                  <a:pt x="3260" y="7812"/>
                </a:cubicBezTo>
                <a:cubicBezTo>
                  <a:pt x="3253" y="7812"/>
                  <a:pt x="3249" y="7812"/>
                  <a:pt x="3246" y="7782"/>
                </a:cubicBezTo>
                <a:lnTo>
                  <a:pt x="3238" y="7782"/>
                </a:lnTo>
                <a:cubicBezTo>
                  <a:pt x="3227" y="7752"/>
                  <a:pt x="3227" y="7752"/>
                  <a:pt x="3209" y="7604"/>
                </a:cubicBezTo>
                <a:lnTo>
                  <a:pt x="3201" y="7516"/>
                </a:lnTo>
                <a:cubicBezTo>
                  <a:pt x="3183" y="7308"/>
                  <a:pt x="3183" y="7249"/>
                  <a:pt x="3198" y="6835"/>
                </a:cubicBezTo>
                <a:lnTo>
                  <a:pt x="3212" y="6687"/>
                </a:lnTo>
                <a:cubicBezTo>
                  <a:pt x="3220" y="6628"/>
                  <a:pt x="3223" y="6598"/>
                  <a:pt x="3231" y="6569"/>
                </a:cubicBezTo>
                <a:lnTo>
                  <a:pt x="3246" y="6539"/>
                </a:lnTo>
                <a:lnTo>
                  <a:pt x="3249" y="6510"/>
                </a:lnTo>
                <a:cubicBezTo>
                  <a:pt x="3257" y="6510"/>
                  <a:pt x="3260" y="6510"/>
                  <a:pt x="3268" y="6480"/>
                </a:cubicBezTo>
                <a:lnTo>
                  <a:pt x="3305" y="6480"/>
                </a:lnTo>
                <a:cubicBezTo>
                  <a:pt x="3323" y="6450"/>
                  <a:pt x="3349" y="6450"/>
                  <a:pt x="3375" y="6450"/>
                </a:cubicBezTo>
                <a:lnTo>
                  <a:pt x="3442" y="6421"/>
                </a:lnTo>
                <a:cubicBezTo>
                  <a:pt x="3686" y="6391"/>
                  <a:pt x="4182" y="6362"/>
                  <a:pt x="4944" y="6391"/>
                </a:cubicBezTo>
                <a:lnTo>
                  <a:pt x="5961" y="6450"/>
                </a:lnTo>
                <a:cubicBezTo>
                  <a:pt x="6745" y="6510"/>
                  <a:pt x="7696" y="6569"/>
                  <a:pt x="8813" y="6658"/>
                </a:cubicBezTo>
                <a:lnTo>
                  <a:pt x="9028" y="6687"/>
                </a:lnTo>
                <a:lnTo>
                  <a:pt x="9050" y="6658"/>
                </a:lnTo>
                <a:lnTo>
                  <a:pt x="9046" y="6628"/>
                </a:lnTo>
                <a:lnTo>
                  <a:pt x="9039" y="6628"/>
                </a:lnTo>
                <a:lnTo>
                  <a:pt x="9024" y="6569"/>
                </a:lnTo>
                <a:lnTo>
                  <a:pt x="8846" y="6510"/>
                </a:lnTo>
                <a:lnTo>
                  <a:pt x="8846" y="5208"/>
                </a:lnTo>
                <a:lnTo>
                  <a:pt x="9020" y="5148"/>
                </a:lnTo>
                <a:cubicBezTo>
                  <a:pt x="9090" y="5119"/>
                  <a:pt x="9157" y="5089"/>
                  <a:pt x="9213" y="5060"/>
                </a:cubicBezTo>
                <a:lnTo>
                  <a:pt x="9301" y="5001"/>
                </a:lnTo>
                <a:cubicBezTo>
                  <a:pt x="9490" y="4882"/>
                  <a:pt x="9590" y="4764"/>
                  <a:pt x="9682" y="4557"/>
                </a:cubicBezTo>
                <a:lnTo>
                  <a:pt x="9727" y="4438"/>
                </a:lnTo>
                <a:cubicBezTo>
                  <a:pt x="9749" y="4379"/>
                  <a:pt x="9797" y="4261"/>
                  <a:pt x="9830" y="4202"/>
                </a:cubicBezTo>
                <a:lnTo>
                  <a:pt x="9841" y="4172"/>
                </a:lnTo>
                <a:cubicBezTo>
                  <a:pt x="9897" y="4024"/>
                  <a:pt x="9949" y="3906"/>
                  <a:pt x="10015" y="3787"/>
                </a:cubicBezTo>
                <a:lnTo>
                  <a:pt x="10045" y="3758"/>
                </a:lnTo>
                <a:cubicBezTo>
                  <a:pt x="10241" y="3403"/>
                  <a:pt x="10518" y="3018"/>
                  <a:pt x="10918" y="2574"/>
                </a:cubicBezTo>
                <a:lnTo>
                  <a:pt x="11132" y="2338"/>
                </a:lnTo>
                <a:cubicBezTo>
                  <a:pt x="11388" y="2071"/>
                  <a:pt x="11562" y="1923"/>
                  <a:pt x="11895" y="1687"/>
                </a:cubicBezTo>
                <a:lnTo>
                  <a:pt x="12272" y="1391"/>
                </a:lnTo>
                <a:lnTo>
                  <a:pt x="12313" y="1361"/>
                </a:lnTo>
                <a:lnTo>
                  <a:pt x="11210" y="1598"/>
                </a:lnTo>
                <a:lnTo>
                  <a:pt x="11206" y="296"/>
                </a:lnTo>
                <a:lnTo>
                  <a:pt x="12361" y="59"/>
                </a:lnTo>
                <a:cubicBezTo>
                  <a:pt x="12461" y="59"/>
                  <a:pt x="12549" y="30"/>
                  <a:pt x="12642" y="30"/>
                </a:cubicBezTo>
                <a:lnTo>
                  <a:pt x="12860" y="0"/>
                </a:lnTo>
                <a:close/>
                <a:moveTo>
                  <a:pt x="18246" y="15534"/>
                </a:moveTo>
                <a:lnTo>
                  <a:pt x="17284" y="15948"/>
                </a:lnTo>
                <a:lnTo>
                  <a:pt x="15032" y="16866"/>
                </a:lnTo>
                <a:cubicBezTo>
                  <a:pt x="14724" y="16984"/>
                  <a:pt x="14469" y="17102"/>
                  <a:pt x="14199" y="17221"/>
                </a:cubicBezTo>
                <a:lnTo>
                  <a:pt x="13870" y="17369"/>
                </a:lnTo>
                <a:cubicBezTo>
                  <a:pt x="13685" y="17487"/>
                  <a:pt x="13500" y="17576"/>
                  <a:pt x="13263" y="17724"/>
                </a:cubicBezTo>
                <a:lnTo>
                  <a:pt x="12094" y="18434"/>
                </a:lnTo>
                <a:lnTo>
                  <a:pt x="11303" y="18907"/>
                </a:lnTo>
                <a:lnTo>
                  <a:pt x="10463" y="19381"/>
                </a:lnTo>
                <a:cubicBezTo>
                  <a:pt x="10026" y="19618"/>
                  <a:pt x="9723" y="19825"/>
                  <a:pt x="9398" y="20061"/>
                </a:cubicBezTo>
                <a:lnTo>
                  <a:pt x="9312" y="20121"/>
                </a:lnTo>
                <a:lnTo>
                  <a:pt x="9734" y="20121"/>
                </a:lnTo>
                <a:lnTo>
                  <a:pt x="10304" y="20061"/>
                </a:lnTo>
                <a:lnTo>
                  <a:pt x="10493" y="20061"/>
                </a:lnTo>
                <a:lnTo>
                  <a:pt x="11155" y="20091"/>
                </a:lnTo>
                <a:lnTo>
                  <a:pt x="12849" y="20209"/>
                </a:lnTo>
                <a:cubicBezTo>
                  <a:pt x="13844" y="20298"/>
                  <a:pt x="14488" y="20298"/>
                  <a:pt x="15198" y="20239"/>
                </a:cubicBezTo>
                <a:lnTo>
                  <a:pt x="15446" y="20239"/>
                </a:lnTo>
                <a:cubicBezTo>
                  <a:pt x="17580" y="20032"/>
                  <a:pt x="19282" y="19174"/>
                  <a:pt x="20702" y="17398"/>
                </a:cubicBezTo>
                <a:lnTo>
                  <a:pt x="20836" y="17221"/>
                </a:lnTo>
                <a:cubicBezTo>
                  <a:pt x="20873" y="17191"/>
                  <a:pt x="20917" y="17162"/>
                  <a:pt x="20980" y="17102"/>
                </a:cubicBezTo>
                <a:lnTo>
                  <a:pt x="21043" y="17043"/>
                </a:lnTo>
                <a:cubicBezTo>
                  <a:pt x="21098" y="16984"/>
                  <a:pt x="21146" y="16925"/>
                  <a:pt x="21187" y="16895"/>
                </a:cubicBezTo>
                <a:lnTo>
                  <a:pt x="21220" y="16836"/>
                </a:lnTo>
                <a:lnTo>
                  <a:pt x="21095" y="16718"/>
                </a:lnTo>
                <a:cubicBezTo>
                  <a:pt x="20858" y="16452"/>
                  <a:pt x="20603" y="16274"/>
                  <a:pt x="20303" y="16156"/>
                </a:cubicBezTo>
                <a:lnTo>
                  <a:pt x="19796" y="15948"/>
                </a:lnTo>
                <a:cubicBezTo>
                  <a:pt x="19186" y="15682"/>
                  <a:pt x="18812" y="15593"/>
                  <a:pt x="18413" y="15564"/>
                </a:cubicBezTo>
                <a:lnTo>
                  <a:pt x="18246" y="15534"/>
                </a:lnTo>
                <a:close/>
                <a:moveTo>
                  <a:pt x="7411" y="15771"/>
                </a:moveTo>
                <a:lnTo>
                  <a:pt x="7415" y="15771"/>
                </a:lnTo>
                <a:cubicBezTo>
                  <a:pt x="7415" y="15771"/>
                  <a:pt x="7415" y="15771"/>
                  <a:pt x="7415" y="15771"/>
                </a:cubicBezTo>
                <a:lnTo>
                  <a:pt x="7411" y="15771"/>
                </a:lnTo>
                <a:close/>
                <a:moveTo>
                  <a:pt x="7581" y="16156"/>
                </a:moveTo>
                <a:cubicBezTo>
                  <a:pt x="7811" y="16570"/>
                  <a:pt x="8106" y="16807"/>
                  <a:pt x="8291" y="16718"/>
                </a:cubicBezTo>
                <a:cubicBezTo>
                  <a:pt x="8724" y="16540"/>
                  <a:pt x="9150" y="16363"/>
                  <a:pt x="9571" y="16156"/>
                </a:cubicBezTo>
                <a:lnTo>
                  <a:pt x="9797" y="16037"/>
                </a:lnTo>
                <a:lnTo>
                  <a:pt x="9571" y="16037"/>
                </a:lnTo>
                <a:cubicBezTo>
                  <a:pt x="8887" y="16037"/>
                  <a:pt x="8280" y="15948"/>
                  <a:pt x="7677" y="15830"/>
                </a:cubicBezTo>
                <a:lnTo>
                  <a:pt x="7415" y="15771"/>
                </a:lnTo>
                <a:cubicBezTo>
                  <a:pt x="7455" y="15919"/>
                  <a:pt x="7515" y="16037"/>
                  <a:pt x="7581" y="16156"/>
                </a:cubicBezTo>
                <a:close/>
                <a:moveTo>
                  <a:pt x="11817" y="10682"/>
                </a:moveTo>
                <a:lnTo>
                  <a:pt x="10034" y="10682"/>
                </a:lnTo>
                <a:lnTo>
                  <a:pt x="10038" y="10711"/>
                </a:lnTo>
                <a:cubicBezTo>
                  <a:pt x="10082" y="11096"/>
                  <a:pt x="10063" y="11628"/>
                  <a:pt x="10008" y="11836"/>
                </a:cubicBezTo>
                <a:lnTo>
                  <a:pt x="10001" y="11865"/>
                </a:lnTo>
                <a:cubicBezTo>
                  <a:pt x="9964" y="11984"/>
                  <a:pt x="9915" y="12102"/>
                  <a:pt x="9853" y="12191"/>
                </a:cubicBezTo>
                <a:lnTo>
                  <a:pt x="9834" y="12220"/>
                </a:lnTo>
                <a:cubicBezTo>
                  <a:pt x="9771" y="12309"/>
                  <a:pt x="9701" y="12427"/>
                  <a:pt x="9619" y="12516"/>
                </a:cubicBezTo>
                <a:lnTo>
                  <a:pt x="9523" y="12605"/>
                </a:lnTo>
                <a:lnTo>
                  <a:pt x="9579" y="12635"/>
                </a:lnTo>
                <a:cubicBezTo>
                  <a:pt x="9616" y="12635"/>
                  <a:pt x="9634" y="12635"/>
                  <a:pt x="9656" y="12753"/>
                </a:cubicBezTo>
                <a:cubicBezTo>
                  <a:pt x="9705" y="12990"/>
                  <a:pt x="9708" y="13463"/>
                  <a:pt x="9675" y="13759"/>
                </a:cubicBezTo>
                <a:lnTo>
                  <a:pt x="9675" y="13788"/>
                </a:lnTo>
                <a:lnTo>
                  <a:pt x="11721" y="13759"/>
                </a:lnTo>
                <a:lnTo>
                  <a:pt x="13419" y="13759"/>
                </a:lnTo>
                <a:lnTo>
                  <a:pt x="13474" y="13729"/>
                </a:lnTo>
                <a:cubicBezTo>
                  <a:pt x="14266" y="13108"/>
                  <a:pt x="15032" y="12398"/>
                  <a:pt x="15771" y="11658"/>
                </a:cubicBezTo>
                <a:lnTo>
                  <a:pt x="15879" y="11540"/>
                </a:lnTo>
                <a:lnTo>
                  <a:pt x="15764" y="11481"/>
                </a:lnTo>
                <a:cubicBezTo>
                  <a:pt x="15708" y="11451"/>
                  <a:pt x="15653" y="11421"/>
                  <a:pt x="15590" y="11392"/>
                </a:cubicBezTo>
                <a:lnTo>
                  <a:pt x="14702" y="11007"/>
                </a:lnTo>
                <a:lnTo>
                  <a:pt x="14584" y="10948"/>
                </a:lnTo>
                <a:cubicBezTo>
                  <a:pt x="14273" y="10830"/>
                  <a:pt x="13951" y="10770"/>
                  <a:pt x="13507" y="10770"/>
                </a:cubicBezTo>
                <a:lnTo>
                  <a:pt x="11817" y="10682"/>
                </a:lnTo>
                <a:close/>
                <a:moveTo>
                  <a:pt x="9342" y="11244"/>
                </a:moveTo>
                <a:lnTo>
                  <a:pt x="9257" y="11214"/>
                </a:lnTo>
                <a:lnTo>
                  <a:pt x="9183" y="11244"/>
                </a:lnTo>
                <a:cubicBezTo>
                  <a:pt x="9116" y="11244"/>
                  <a:pt x="9035" y="11244"/>
                  <a:pt x="8939" y="11273"/>
                </a:cubicBezTo>
                <a:lnTo>
                  <a:pt x="7718" y="11273"/>
                </a:lnTo>
                <a:lnTo>
                  <a:pt x="7711" y="11303"/>
                </a:lnTo>
                <a:cubicBezTo>
                  <a:pt x="7622" y="11569"/>
                  <a:pt x="7570" y="11954"/>
                  <a:pt x="7544" y="12457"/>
                </a:cubicBezTo>
                <a:lnTo>
                  <a:pt x="7544" y="12487"/>
                </a:lnTo>
                <a:lnTo>
                  <a:pt x="7999" y="12487"/>
                </a:lnTo>
                <a:lnTo>
                  <a:pt x="8232" y="12339"/>
                </a:lnTo>
                <a:cubicBezTo>
                  <a:pt x="8776" y="11984"/>
                  <a:pt x="9172" y="11658"/>
                  <a:pt x="9457" y="11392"/>
                </a:cubicBezTo>
                <a:lnTo>
                  <a:pt x="9520" y="11303"/>
                </a:lnTo>
                <a:lnTo>
                  <a:pt x="9494" y="11303"/>
                </a:lnTo>
                <a:cubicBezTo>
                  <a:pt x="9446" y="11273"/>
                  <a:pt x="9394" y="11273"/>
                  <a:pt x="9342" y="11244"/>
                </a:cubicBezTo>
                <a:close/>
                <a:moveTo>
                  <a:pt x="9042" y="7989"/>
                </a:moveTo>
                <a:lnTo>
                  <a:pt x="9031" y="7989"/>
                </a:lnTo>
                <a:lnTo>
                  <a:pt x="9357" y="8019"/>
                </a:lnTo>
                <a:lnTo>
                  <a:pt x="9042" y="7989"/>
                </a:lnTo>
                <a:close/>
                <a:moveTo>
                  <a:pt x="9116" y="6391"/>
                </a:moveTo>
                <a:cubicBezTo>
                  <a:pt x="9116" y="6391"/>
                  <a:pt x="9116" y="6391"/>
                  <a:pt x="9116" y="6391"/>
                </a:cubicBezTo>
                <a:lnTo>
                  <a:pt x="9120" y="6391"/>
                </a:lnTo>
                <a:lnTo>
                  <a:pt x="9116" y="6391"/>
                </a:lnTo>
                <a:close/>
                <a:moveTo>
                  <a:pt x="9079" y="6421"/>
                </a:moveTo>
                <a:lnTo>
                  <a:pt x="9079" y="6598"/>
                </a:lnTo>
                <a:lnTo>
                  <a:pt x="9083" y="6598"/>
                </a:lnTo>
                <a:cubicBezTo>
                  <a:pt x="9087" y="6569"/>
                  <a:pt x="9090" y="6569"/>
                  <a:pt x="9098" y="6539"/>
                </a:cubicBezTo>
                <a:lnTo>
                  <a:pt x="9102" y="6510"/>
                </a:lnTo>
                <a:cubicBezTo>
                  <a:pt x="9109" y="6480"/>
                  <a:pt x="9113" y="6450"/>
                  <a:pt x="9116" y="6391"/>
                </a:cubicBezTo>
                <a:lnTo>
                  <a:pt x="9079" y="6421"/>
                </a:lnTo>
                <a:close/>
              </a:path>
            </a:pathLst>
          </a:custGeom>
          <a:solidFill>
            <a:srgbClr val="5C00E7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93000"/>
              </a:lnSpc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" name="Lorem Ipsum has been the industry's standard dummy text ever since the 1500s, when an unknown printer took a galley of type and scrambled it to make a type specimen book."/>
          <p:cNvSpPr txBox="1"/>
          <p:nvPr/>
        </p:nvSpPr>
        <p:spPr>
          <a:xfrm>
            <a:off x="3688229" y="3428395"/>
            <a:ext cx="13959692" cy="9750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en-US" altLang="zh-CN" sz="6000" b="1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1.</a:t>
            </a:r>
            <a:r>
              <a:rPr lang="zh-CN" altLang="en-US" sz="6000" b="1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功能点的实现与实现思路</a:t>
            </a:r>
            <a:endParaRPr lang="en-US" altLang="zh-CN" sz="6000" b="1" dirty="0" smtClean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CN" altLang="en-US" sz="4800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武器系统（创新点）</a:t>
            </a:r>
            <a:endParaRPr lang="en-US" altLang="zh-CN" sz="4800" dirty="0" smtClean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CN" altLang="en-US" sz="4800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游戏设置（创新点</a:t>
            </a:r>
            <a:r>
              <a:rPr lang="zh-CN" altLang="en-US" sz="4800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）</a:t>
            </a:r>
            <a:endParaRPr lang="en-US" altLang="zh-CN" sz="4800" dirty="0" smtClean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CN" altLang="en-US" sz="4800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开局抽选</a:t>
            </a:r>
            <a:r>
              <a:rPr lang="en-US" altLang="zh-CN" sz="4800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bonus</a:t>
            </a:r>
            <a:r>
              <a:rPr lang="zh-CN" altLang="en-US" sz="4800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（</a:t>
            </a:r>
            <a:r>
              <a:rPr lang="zh-CN" altLang="en-US" sz="4800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创新点</a:t>
            </a:r>
            <a:r>
              <a:rPr lang="zh-CN" altLang="en-US" sz="4800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）</a:t>
            </a:r>
            <a:endParaRPr lang="en-US" altLang="zh-CN" sz="4800" dirty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CN" altLang="en-US" sz="4800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联网功能（基础</a:t>
            </a:r>
            <a:r>
              <a:rPr lang="en-US" altLang="zh-CN" sz="4800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+</a:t>
            </a:r>
            <a:r>
              <a:rPr lang="zh-CN" altLang="en-US" sz="4800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创新点）</a:t>
            </a:r>
            <a:endParaRPr lang="en-US" altLang="zh-CN" sz="4800" dirty="0" smtClean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altLang="zh-CN" sz="6000" b="1" dirty="0" smtClean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r>
              <a:rPr lang="en-US" altLang="zh-CN" sz="6000" b="1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2.</a:t>
            </a:r>
            <a:r>
              <a:rPr lang="zh-CN" altLang="en-US" sz="6000" b="1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加分项</a:t>
            </a:r>
            <a:endParaRPr lang="en-US" altLang="zh-CN" sz="6000" b="1" dirty="0" smtClean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CN" altLang="en-US" sz="4800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安卓</a:t>
            </a:r>
            <a:r>
              <a:rPr lang="zh-CN" altLang="en-US" sz="4800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端适配</a:t>
            </a:r>
            <a:endParaRPr lang="en-US" altLang="zh-CN" sz="4800" dirty="0" smtClean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CN" altLang="en-US" sz="4800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加分项列表</a:t>
            </a:r>
            <a:endParaRPr lang="en-US" altLang="zh-CN" sz="4800" dirty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sz="5400" dirty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862824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elana"/>
          <p:cNvSpPr txBox="1"/>
          <p:nvPr/>
        </p:nvSpPr>
        <p:spPr>
          <a:xfrm>
            <a:off x="1344974" y="454850"/>
            <a:ext cx="13112373" cy="1231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914400">
              <a:lnSpc>
                <a:spcPct val="100000"/>
              </a:lnSpc>
              <a:defRPr sz="92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zh-CN" altLang="en-US" sz="8000" dirty="0" smtClean="0"/>
              <a:t>功能点①</a:t>
            </a:r>
            <a:r>
              <a:rPr lang="en-US" altLang="zh-CN" sz="8000" dirty="0"/>
              <a:t>——</a:t>
            </a:r>
            <a:r>
              <a:rPr lang="zh-CN" altLang="en-US" sz="8000" dirty="0" smtClean="0"/>
              <a:t>武器系统</a:t>
            </a:r>
            <a:endParaRPr sz="8000" dirty="0"/>
          </a:p>
        </p:txBody>
      </p:sp>
      <p:sp>
        <p:nvSpPr>
          <p:cNvPr id="407" name="Lorem Ipsum has been the industry's standard dummy text ever since the 1500s, when an unknown printer took a galley of type and scrambled it to make a type specimen book."/>
          <p:cNvSpPr txBox="1"/>
          <p:nvPr/>
        </p:nvSpPr>
        <p:spPr>
          <a:xfrm>
            <a:off x="13605730" y="913379"/>
            <a:ext cx="12317510" cy="7682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4800" b="1" dirty="0" smtClean="0"/>
              <a:t>武器类别：</a:t>
            </a:r>
            <a:endParaRPr lang="en-US" altLang="zh-CN" sz="4800" b="1" dirty="0" smtClean="0"/>
          </a:p>
          <a:p>
            <a:r>
              <a:rPr lang="zh-CN" altLang="en-US" sz="4800" b="1" dirty="0" smtClean="0"/>
              <a:t>四种枪械</a:t>
            </a:r>
            <a:r>
              <a:rPr lang="en-US" altLang="zh-CN" sz="4800" b="1" dirty="0" smtClean="0"/>
              <a:t>+</a:t>
            </a:r>
            <a:r>
              <a:rPr lang="zh-CN" altLang="en-US" sz="4800" b="1" dirty="0"/>
              <a:t>手榴</a:t>
            </a:r>
            <a:r>
              <a:rPr lang="zh-CN" altLang="en-US" sz="4800" b="1" dirty="0" smtClean="0"/>
              <a:t>弹</a:t>
            </a:r>
            <a:endParaRPr lang="en-US" altLang="zh-CN" sz="4800" b="1" dirty="0" smtClean="0"/>
          </a:p>
          <a:p>
            <a:endParaRPr lang="en-US" altLang="zh-CN" sz="4000" dirty="0" smtClean="0"/>
          </a:p>
          <a:p>
            <a:endParaRPr lang="en-US" altLang="zh-CN" sz="4000" dirty="0" smtClean="0"/>
          </a:p>
          <a:p>
            <a:r>
              <a:rPr lang="zh-CN" altLang="en-US" sz="4000" b="1" dirty="0" smtClean="0"/>
              <a:t>枪械类别：</a:t>
            </a:r>
            <a:endParaRPr lang="en-US" altLang="zh-CN" sz="4000" b="1" dirty="0" smtClean="0"/>
          </a:p>
          <a:p>
            <a:r>
              <a:rPr lang="en-US" altLang="zh-CN" sz="4000" dirty="0" smtClean="0"/>
              <a:t>1.</a:t>
            </a:r>
            <a:r>
              <a:rPr lang="zh-CN" altLang="en-US" sz="4000" dirty="0" smtClean="0"/>
              <a:t>冲锋枪。射速高。发射间隔短，伤害低</a:t>
            </a:r>
            <a:endParaRPr lang="en-US" altLang="zh-CN" sz="4000" dirty="0" smtClean="0"/>
          </a:p>
          <a:p>
            <a:r>
              <a:rPr lang="en-US" altLang="zh-CN" sz="4000" dirty="0" smtClean="0"/>
              <a:t>2.</a:t>
            </a:r>
            <a:r>
              <a:rPr lang="zh-CN" altLang="en-US" sz="4000" dirty="0" smtClean="0"/>
              <a:t>步枪。射速中，</a:t>
            </a:r>
            <a:r>
              <a:rPr lang="zh-CN" altLang="en-US" sz="4000" dirty="0"/>
              <a:t>发射间</a:t>
            </a:r>
            <a:r>
              <a:rPr lang="zh-CN" altLang="en-US" sz="4000" dirty="0" smtClean="0"/>
              <a:t>隔中，伤害中</a:t>
            </a:r>
            <a:endParaRPr lang="en-US" altLang="zh-CN" sz="4000" dirty="0" smtClean="0"/>
          </a:p>
          <a:p>
            <a:r>
              <a:rPr lang="en-US" altLang="zh-CN" sz="4000" dirty="0" smtClean="0"/>
              <a:t>3.</a:t>
            </a:r>
            <a:r>
              <a:rPr lang="zh-CN" altLang="en-US" sz="4000" dirty="0" smtClean="0"/>
              <a:t>三发散弹枪。射速慢，间隔长，伤害中</a:t>
            </a:r>
            <a:endParaRPr lang="en-US" altLang="zh-CN" sz="4000" dirty="0" smtClean="0"/>
          </a:p>
          <a:p>
            <a:r>
              <a:rPr lang="en-US" altLang="zh-CN" sz="4000" dirty="0" smtClean="0"/>
              <a:t>4.</a:t>
            </a:r>
            <a:r>
              <a:rPr lang="zh-CN" altLang="en-US" sz="4000" dirty="0" smtClean="0"/>
              <a:t>狙击枪。射速中，</a:t>
            </a:r>
            <a:r>
              <a:rPr lang="zh-CN" altLang="en-US" sz="4000" dirty="0"/>
              <a:t>发射间</a:t>
            </a:r>
            <a:r>
              <a:rPr lang="zh-CN" altLang="en-US" sz="4000" dirty="0" smtClean="0"/>
              <a:t>隔长，伤害高</a:t>
            </a:r>
            <a:endParaRPr lang="en-US" altLang="zh-CN" sz="4000" dirty="0" smtClean="0"/>
          </a:p>
          <a:p>
            <a:endParaRPr sz="4000" dirty="0"/>
          </a:p>
        </p:txBody>
      </p:sp>
      <p:grpSp>
        <p:nvGrpSpPr>
          <p:cNvPr id="413" name="Group"/>
          <p:cNvGrpSpPr/>
          <p:nvPr/>
        </p:nvGrpSpPr>
        <p:grpSpPr>
          <a:xfrm>
            <a:off x="10876640" y="9748766"/>
            <a:ext cx="1962735" cy="658304"/>
            <a:chOff x="47966" y="0"/>
            <a:chExt cx="1962734" cy="658302"/>
          </a:xfrm>
        </p:grpSpPr>
        <p:sp>
          <p:nvSpPr>
            <p:cNvPr id="411" name="Google Shape;32;p3"/>
            <p:cNvSpPr/>
            <p:nvPr/>
          </p:nvSpPr>
          <p:spPr>
            <a:xfrm>
              <a:off x="47966" y="162305"/>
              <a:ext cx="1962734" cy="3336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018" extrusionOk="0">
                  <a:moveTo>
                    <a:pt x="3972" y="18"/>
                  </a:moveTo>
                  <a:cubicBezTo>
                    <a:pt x="4019" y="18"/>
                    <a:pt x="4067" y="-51"/>
                    <a:pt x="4115" y="86"/>
                  </a:cubicBezTo>
                  <a:cubicBezTo>
                    <a:pt x="4222" y="223"/>
                    <a:pt x="4294" y="772"/>
                    <a:pt x="4306" y="1389"/>
                  </a:cubicBezTo>
                  <a:cubicBezTo>
                    <a:pt x="4306" y="1663"/>
                    <a:pt x="4294" y="1938"/>
                    <a:pt x="4282" y="2143"/>
                  </a:cubicBezTo>
                  <a:cubicBezTo>
                    <a:pt x="4282" y="2212"/>
                    <a:pt x="4270" y="2280"/>
                    <a:pt x="4258" y="2418"/>
                  </a:cubicBezTo>
                  <a:lnTo>
                    <a:pt x="4222" y="2692"/>
                  </a:lnTo>
                  <a:cubicBezTo>
                    <a:pt x="4151" y="3446"/>
                    <a:pt x="4151" y="3995"/>
                    <a:pt x="4306" y="4886"/>
                  </a:cubicBezTo>
                  <a:cubicBezTo>
                    <a:pt x="4604" y="6600"/>
                    <a:pt x="5367" y="8315"/>
                    <a:pt x="6667" y="9823"/>
                  </a:cubicBezTo>
                  <a:lnTo>
                    <a:pt x="6846" y="10029"/>
                  </a:lnTo>
                  <a:cubicBezTo>
                    <a:pt x="8301" y="11675"/>
                    <a:pt x="9494" y="12223"/>
                    <a:pt x="12082" y="12909"/>
                  </a:cubicBezTo>
                  <a:lnTo>
                    <a:pt x="13024" y="13183"/>
                  </a:lnTo>
                  <a:cubicBezTo>
                    <a:pt x="14265" y="13526"/>
                    <a:pt x="15028" y="13800"/>
                    <a:pt x="15839" y="14280"/>
                  </a:cubicBezTo>
                  <a:lnTo>
                    <a:pt x="16042" y="14418"/>
                  </a:lnTo>
                  <a:cubicBezTo>
                    <a:pt x="16447" y="14623"/>
                    <a:pt x="16793" y="15035"/>
                    <a:pt x="17557" y="15995"/>
                  </a:cubicBezTo>
                  <a:lnTo>
                    <a:pt x="17998" y="16543"/>
                  </a:lnTo>
                  <a:cubicBezTo>
                    <a:pt x="18189" y="16818"/>
                    <a:pt x="18332" y="16955"/>
                    <a:pt x="18487" y="17160"/>
                  </a:cubicBezTo>
                  <a:cubicBezTo>
                    <a:pt x="19704" y="18463"/>
                    <a:pt x="20550" y="18326"/>
                    <a:pt x="21314" y="16269"/>
                  </a:cubicBezTo>
                  <a:lnTo>
                    <a:pt x="21373" y="16132"/>
                  </a:lnTo>
                  <a:lnTo>
                    <a:pt x="21600" y="18806"/>
                  </a:lnTo>
                  <a:cubicBezTo>
                    <a:pt x="20717" y="21343"/>
                    <a:pt x="19775" y="21549"/>
                    <a:pt x="18475" y="20178"/>
                  </a:cubicBezTo>
                  <a:lnTo>
                    <a:pt x="18260" y="19972"/>
                  </a:lnTo>
                  <a:cubicBezTo>
                    <a:pt x="18093" y="19766"/>
                    <a:pt x="17915" y="19560"/>
                    <a:pt x="17664" y="19218"/>
                  </a:cubicBezTo>
                  <a:lnTo>
                    <a:pt x="17306" y="18738"/>
                  </a:lnTo>
                  <a:cubicBezTo>
                    <a:pt x="16674" y="17983"/>
                    <a:pt x="16364" y="17640"/>
                    <a:pt x="16030" y="17366"/>
                  </a:cubicBezTo>
                  <a:lnTo>
                    <a:pt x="15911" y="17298"/>
                  </a:lnTo>
                  <a:cubicBezTo>
                    <a:pt x="15100" y="16818"/>
                    <a:pt x="14384" y="16543"/>
                    <a:pt x="13191" y="16200"/>
                  </a:cubicBezTo>
                  <a:lnTo>
                    <a:pt x="11820" y="15858"/>
                  </a:lnTo>
                  <a:cubicBezTo>
                    <a:pt x="9399" y="15172"/>
                    <a:pt x="8218" y="14623"/>
                    <a:pt x="6810" y="13046"/>
                  </a:cubicBezTo>
                  <a:lnTo>
                    <a:pt x="6739" y="12978"/>
                  </a:lnTo>
                  <a:cubicBezTo>
                    <a:pt x="5236" y="11332"/>
                    <a:pt x="4341" y="9343"/>
                    <a:pt x="3936" y="7012"/>
                  </a:cubicBezTo>
                  <a:cubicBezTo>
                    <a:pt x="3781" y="6052"/>
                    <a:pt x="3697" y="5160"/>
                    <a:pt x="3662" y="4338"/>
                  </a:cubicBezTo>
                  <a:lnTo>
                    <a:pt x="3662" y="4200"/>
                  </a:lnTo>
                  <a:lnTo>
                    <a:pt x="3447" y="4749"/>
                  </a:lnTo>
                  <a:cubicBezTo>
                    <a:pt x="2755" y="6600"/>
                    <a:pt x="1825" y="8932"/>
                    <a:pt x="513" y="11812"/>
                  </a:cubicBezTo>
                  <a:lnTo>
                    <a:pt x="191" y="12566"/>
                  </a:lnTo>
                  <a:lnTo>
                    <a:pt x="0" y="9823"/>
                  </a:lnTo>
                  <a:lnTo>
                    <a:pt x="429" y="8795"/>
                  </a:lnTo>
                  <a:cubicBezTo>
                    <a:pt x="1706" y="5915"/>
                    <a:pt x="2612" y="3720"/>
                    <a:pt x="3280" y="1938"/>
                  </a:cubicBezTo>
                  <a:lnTo>
                    <a:pt x="3530" y="1252"/>
                  </a:lnTo>
                  <a:cubicBezTo>
                    <a:pt x="3650" y="909"/>
                    <a:pt x="3888" y="223"/>
                    <a:pt x="3924" y="155"/>
                  </a:cubicBezTo>
                  <a:cubicBezTo>
                    <a:pt x="3948" y="86"/>
                    <a:pt x="3960" y="86"/>
                    <a:pt x="3972" y="18"/>
                  </a:cubicBezTo>
                </a:path>
              </a:pathLst>
            </a:custGeom>
            <a:solidFill>
              <a:srgbClr val="5C00E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93000"/>
                </a:lnSpc>
                <a:def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412" name="Google Shape;36;p3"/>
            <p:cNvSpPr/>
            <p:nvPr/>
          </p:nvSpPr>
          <p:spPr>
            <a:xfrm>
              <a:off x="1423888" y="0"/>
              <a:ext cx="586812" cy="658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0" h="21600" extrusionOk="0">
                  <a:moveTo>
                    <a:pt x="1767" y="1350"/>
                  </a:moveTo>
                  <a:lnTo>
                    <a:pt x="2631" y="0"/>
                  </a:lnTo>
                  <a:lnTo>
                    <a:pt x="3063" y="213"/>
                  </a:lnTo>
                  <a:cubicBezTo>
                    <a:pt x="4202" y="817"/>
                    <a:pt x="5302" y="1314"/>
                    <a:pt x="7069" y="2096"/>
                  </a:cubicBezTo>
                  <a:lnTo>
                    <a:pt x="9818" y="3268"/>
                  </a:lnTo>
                  <a:cubicBezTo>
                    <a:pt x="15552" y="5791"/>
                    <a:pt x="18144" y="7176"/>
                    <a:pt x="20854" y="9557"/>
                  </a:cubicBezTo>
                  <a:cubicBezTo>
                    <a:pt x="21600" y="10232"/>
                    <a:pt x="21247" y="11013"/>
                    <a:pt x="20383" y="11937"/>
                  </a:cubicBezTo>
                  <a:cubicBezTo>
                    <a:pt x="19872" y="12505"/>
                    <a:pt x="19126" y="13145"/>
                    <a:pt x="18183" y="13855"/>
                  </a:cubicBezTo>
                  <a:lnTo>
                    <a:pt x="17987" y="13997"/>
                  </a:lnTo>
                  <a:cubicBezTo>
                    <a:pt x="16534" y="15099"/>
                    <a:pt x="14374" y="16484"/>
                    <a:pt x="13903" y="16697"/>
                  </a:cubicBezTo>
                  <a:lnTo>
                    <a:pt x="13549" y="16875"/>
                  </a:lnTo>
                  <a:cubicBezTo>
                    <a:pt x="11389" y="17799"/>
                    <a:pt x="9465" y="18474"/>
                    <a:pt x="5616" y="19824"/>
                  </a:cubicBezTo>
                  <a:lnTo>
                    <a:pt x="2199" y="21032"/>
                  </a:lnTo>
                  <a:cubicBezTo>
                    <a:pt x="1728" y="21209"/>
                    <a:pt x="1335" y="21351"/>
                    <a:pt x="903" y="21493"/>
                  </a:cubicBezTo>
                  <a:lnTo>
                    <a:pt x="628" y="21600"/>
                  </a:lnTo>
                  <a:lnTo>
                    <a:pt x="0" y="20143"/>
                  </a:lnTo>
                  <a:lnTo>
                    <a:pt x="1021" y="19788"/>
                  </a:lnTo>
                  <a:cubicBezTo>
                    <a:pt x="1532" y="19575"/>
                    <a:pt x="2081" y="19397"/>
                    <a:pt x="2788" y="19149"/>
                  </a:cubicBezTo>
                  <a:lnTo>
                    <a:pt x="6598" y="17834"/>
                  </a:lnTo>
                  <a:cubicBezTo>
                    <a:pt x="9543" y="16768"/>
                    <a:pt x="11193" y="16164"/>
                    <a:pt x="13117" y="15312"/>
                  </a:cubicBezTo>
                  <a:lnTo>
                    <a:pt x="13156" y="15312"/>
                  </a:lnTo>
                  <a:cubicBezTo>
                    <a:pt x="13588" y="15099"/>
                    <a:pt x="15473" y="13855"/>
                    <a:pt x="16769" y="12896"/>
                  </a:cubicBezTo>
                  <a:lnTo>
                    <a:pt x="16887" y="12789"/>
                  </a:lnTo>
                  <a:cubicBezTo>
                    <a:pt x="17830" y="12079"/>
                    <a:pt x="18615" y="11439"/>
                    <a:pt x="19087" y="10942"/>
                  </a:cubicBezTo>
                  <a:cubicBezTo>
                    <a:pt x="19244" y="10764"/>
                    <a:pt x="19322" y="10622"/>
                    <a:pt x="19401" y="10516"/>
                  </a:cubicBezTo>
                  <a:lnTo>
                    <a:pt x="19440" y="10480"/>
                  </a:lnTo>
                  <a:lnTo>
                    <a:pt x="19361" y="10445"/>
                  </a:lnTo>
                  <a:cubicBezTo>
                    <a:pt x="16966" y="8384"/>
                    <a:pt x="14531" y="7070"/>
                    <a:pt x="9347" y="4796"/>
                  </a:cubicBezTo>
                  <a:lnTo>
                    <a:pt x="6323" y="3482"/>
                  </a:lnTo>
                  <a:cubicBezTo>
                    <a:pt x="4438" y="2664"/>
                    <a:pt x="3299" y="2132"/>
                    <a:pt x="2081" y="1492"/>
                  </a:cubicBezTo>
                  <a:lnTo>
                    <a:pt x="1767" y="1350"/>
                  </a:lnTo>
                </a:path>
              </a:pathLst>
            </a:custGeom>
            <a:solidFill>
              <a:srgbClr val="5C00E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93000"/>
                </a:lnSpc>
                <a:def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grpSp>
        <p:nvGrpSpPr>
          <p:cNvPr id="416" name="Group"/>
          <p:cNvGrpSpPr/>
          <p:nvPr/>
        </p:nvGrpSpPr>
        <p:grpSpPr>
          <a:xfrm>
            <a:off x="10777320" y="4928801"/>
            <a:ext cx="2286049" cy="707407"/>
            <a:chOff x="0" y="0"/>
            <a:chExt cx="2286048" cy="707405"/>
          </a:xfrm>
        </p:grpSpPr>
        <p:sp>
          <p:nvSpPr>
            <p:cNvPr id="414" name="Google Shape;37;p3"/>
            <p:cNvSpPr/>
            <p:nvPr/>
          </p:nvSpPr>
          <p:spPr>
            <a:xfrm>
              <a:off x="0" y="167242"/>
              <a:ext cx="2247426" cy="262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98" extrusionOk="0">
                  <a:moveTo>
                    <a:pt x="3931" y="2554"/>
                  </a:moveTo>
                  <a:cubicBezTo>
                    <a:pt x="5139" y="13"/>
                    <a:pt x="6145" y="-702"/>
                    <a:pt x="6979" y="727"/>
                  </a:cubicBezTo>
                  <a:lnTo>
                    <a:pt x="7095" y="966"/>
                  </a:lnTo>
                  <a:cubicBezTo>
                    <a:pt x="8044" y="2633"/>
                    <a:pt x="8504" y="4142"/>
                    <a:pt x="8628" y="6048"/>
                  </a:cubicBezTo>
                  <a:cubicBezTo>
                    <a:pt x="8724" y="7557"/>
                    <a:pt x="8648" y="8907"/>
                    <a:pt x="8485" y="9860"/>
                  </a:cubicBezTo>
                  <a:cubicBezTo>
                    <a:pt x="8456" y="10098"/>
                    <a:pt x="8418" y="10257"/>
                    <a:pt x="8379" y="10416"/>
                  </a:cubicBezTo>
                  <a:lnTo>
                    <a:pt x="8360" y="10495"/>
                  </a:lnTo>
                  <a:lnTo>
                    <a:pt x="8561" y="10654"/>
                  </a:lnTo>
                  <a:cubicBezTo>
                    <a:pt x="8600" y="10654"/>
                    <a:pt x="8648" y="10654"/>
                    <a:pt x="8696" y="10654"/>
                  </a:cubicBezTo>
                  <a:lnTo>
                    <a:pt x="8897" y="10733"/>
                  </a:lnTo>
                  <a:cubicBezTo>
                    <a:pt x="9367" y="10892"/>
                    <a:pt x="9817" y="10892"/>
                    <a:pt x="10508" y="10813"/>
                  </a:cubicBezTo>
                  <a:lnTo>
                    <a:pt x="11792" y="10574"/>
                  </a:lnTo>
                  <a:cubicBezTo>
                    <a:pt x="12646" y="10416"/>
                    <a:pt x="13144" y="10416"/>
                    <a:pt x="13719" y="10654"/>
                  </a:cubicBezTo>
                  <a:lnTo>
                    <a:pt x="13959" y="10813"/>
                  </a:lnTo>
                  <a:cubicBezTo>
                    <a:pt x="14783" y="11210"/>
                    <a:pt x="15512" y="11845"/>
                    <a:pt x="16941" y="13433"/>
                  </a:cubicBezTo>
                  <a:lnTo>
                    <a:pt x="18436" y="15022"/>
                  </a:lnTo>
                  <a:cubicBezTo>
                    <a:pt x="18628" y="15260"/>
                    <a:pt x="18801" y="15419"/>
                    <a:pt x="18983" y="15577"/>
                  </a:cubicBezTo>
                  <a:lnTo>
                    <a:pt x="19242" y="15895"/>
                  </a:lnTo>
                  <a:cubicBezTo>
                    <a:pt x="20047" y="16610"/>
                    <a:pt x="20737" y="17086"/>
                    <a:pt x="21399" y="17324"/>
                  </a:cubicBezTo>
                  <a:lnTo>
                    <a:pt x="21600" y="17404"/>
                  </a:lnTo>
                  <a:lnTo>
                    <a:pt x="21590" y="20898"/>
                  </a:lnTo>
                  <a:cubicBezTo>
                    <a:pt x="20823" y="20660"/>
                    <a:pt x="20028" y="20104"/>
                    <a:pt x="19059" y="19151"/>
                  </a:cubicBezTo>
                  <a:lnTo>
                    <a:pt x="18551" y="18674"/>
                  </a:lnTo>
                  <a:cubicBezTo>
                    <a:pt x="18331" y="18436"/>
                    <a:pt x="18081" y="18198"/>
                    <a:pt x="17756" y="17801"/>
                  </a:cubicBezTo>
                  <a:lnTo>
                    <a:pt x="16730" y="16689"/>
                  </a:lnTo>
                  <a:cubicBezTo>
                    <a:pt x="15416" y="15260"/>
                    <a:pt x="14716" y="14624"/>
                    <a:pt x="13930" y="14227"/>
                  </a:cubicBezTo>
                  <a:lnTo>
                    <a:pt x="13738" y="14148"/>
                  </a:lnTo>
                  <a:cubicBezTo>
                    <a:pt x="13087" y="13910"/>
                    <a:pt x="12540" y="13910"/>
                    <a:pt x="11428" y="14069"/>
                  </a:cubicBezTo>
                  <a:lnTo>
                    <a:pt x="10584" y="14227"/>
                  </a:lnTo>
                  <a:cubicBezTo>
                    <a:pt x="9779" y="14386"/>
                    <a:pt x="9290" y="14386"/>
                    <a:pt x="8734" y="14148"/>
                  </a:cubicBezTo>
                  <a:lnTo>
                    <a:pt x="8437" y="14069"/>
                  </a:lnTo>
                  <a:cubicBezTo>
                    <a:pt x="7746" y="13751"/>
                    <a:pt x="7545" y="13433"/>
                    <a:pt x="7459" y="12322"/>
                  </a:cubicBezTo>
                  <a:cubicBezTo>
                    <a:pt x="7373" y="11210"/>
                    <a:pt x="7430" y="10257"/>
                    <a:pt x="7526" y="9622"/>
                  </a:cubicBezTo>
                  <a:cubicBezTo>
                    <a:pt x="7564" y="9463"/>
                    <a:pt x="7612" y="9224"/>
                    <a:pt x="7670" y="9066"/>
                  </a:cubicBezTo>
                  <a:lnTo>
                    <a:pt x="7727" y="8827"/>
                  </a:lnTo>
                  <a:cubicBezTo>
                    <a:pt x="7823" y="8589"/>
                    <a:pt x="7967" y="8113"/>
                    <a:pt x="7977" y="8113"/>
                  </a:cubicBezTo>
                  <a:cubicBezTo>
                    <a:pt x="8053" y="7874"/>
                    <a:pt x="8120" y="7636"/>
                    <a:pt x="8168" y="7398"/>
                  </a:cubicBezTo>
                  <a:lnTo>
                    <a:pt x="8197" y="7319"/>
                  </a:lnTo>
                  <a:lnTo>
                    <a:pt x="8187" y="7239"/>
                  </a:lnTo>
                  <a:cubicBezTo>
                    <a:pt x="8034" y="6524"/>
                    <a:pt x="7641" y="5492"/>
                    <a:pt x="7008" y="4380"/>
                  </a:cubicBezTo>
                  <a:lnTo>
                    <a:pt x="6893" y="4142"/>
                  </a:lnTo>
                  <a:cubicBezTo>
                    <a:pt x="6136" y="2792"/>
                    <a:pt x="5187" y="3507"/>
                    <a:pt x="4036" y="5969"/>
                  </a:cubicBezTo>
                  <a:cubicBezTo>
                    <a:pt x="3471" y="7160"/>
                    <a:pt x="2886" y="8669"/>
                    <a:pt x="2195" y="10654"/>
                  </a:cubicBezTo>
                  <a:lnTo>
                    <a:pt x="1994" y="11289"/>
                  </a:lnTo>
                  <a:cubicBezTo>
                    <a:pt x="1630" y="12401"/>
                    <a:pt x="489" y="15895"/>
                    <a:pt x="153" y="16769"/>
                  </a:cubicBezTo>
                  <a:lnTo>
                    <a:pt x="134" y="16848"/>
                  </a:lnTo>
                  <a:lnTo>
                    <a:pt x="0" y="13592"/>
                  </a:lnTo>
                  <a:lnTo>
                    <a:pt x="125" y="13195"/>
                  </a:lnTo>
                  <a:cubicBezTo>
                    <a:pt x="594" y="11845"/>
                    <a:pt x="1764" y="8272"/>
                    <a:pt x="1937" y="7716"/>
                  </a:cubicBezTo>
                  <a:cubicBezTo>
                    <a:pt x="2694" y="5492"/>
                    <a:pt x="3327" y="3824"/>
                    <a:pt x="3931" y="2554"/>
                  </a:cubicBezTo>
                </a:path>
              </a:pathLst>
            </a:custGeom>
            <a:solidFill>
              <a:srgbClr val="5C00E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93000"/>
                </a:lnSpc>
                <a:def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415" name="Google Shape;38;p3"/>
            <p:cNvSpPr/>
            <p:nvPr/>
          </p:nvSpPr>
          <p:spPr>
            <a:xfrm>
              <a:off x="1729222" y="0"/>
              <a:ext cx="556827" cy="7074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2" h="21600" extrusionOk="0">
                  <a:moveTo>
                    <a:pt x="1512" y="978"/>
                  </a:moveTo>
                  <a:lnTo>
                    <a:pt x="2676" y="0"/>
                  </a:lnTo>
                  <a:lnTo>
                    <a:pt x="4188" y="1069"/>
                  </a:lnTo>
                  <a:cubicBezTo>
                    <a:pt x="7795" y="3666"/>
                    <a:pt x="10121" y="5163"/>
                    <a:pt x="15744" y="8707"/>
                  </a:cubicBezTo>
                  <a:lnTo>
                    <a:pt x="17179" y="9593"/>
                  </a:lnTo>
                  <a:cubicBezTo>
                    <a:pt x="20631" y="11762"/>
                    <a:pt x="21522" y="12557"/>
                    <a:pt x="21561" y="13565"/>
                  </a:cubicBezTo>
                  <a:cubicBezTo>
                    <a:pt x="21600" y="14756"/>
                    <a:pt x="20437" y="15367"/>
                    <a:pt x="16753" y="16528"/>
                  </a:cubicBezTo>
                  <a:lnTo>
                    <a:pt x="15938" y="16773"/>
                  </a:lnTo>
                  <a:cubicBezTo>
                    <a:pt x="15085" y="17017"/>
                    <a:pt x="11711" y="18025"/>
                    <a:pt x="10083" y="18514"/>
                  </a:cubicBezTo>
                  <a:lnTo>
                    <a:pt x="9734" y="18636"/>
                  </a:lnTo>
                  <a:cubicBezTo>
                    <a:pt x="6980" y="19461"/>
                    <a:pt x="4382" y="20317"/>
                    <a:pt x="1629" y="21264"/>
                  </a:cubicBezTo>
                  <a:lnTo>
                    <a:pt x="698" y="21600"/>
                  </a:lnTo>
                  <a:lnTo>
                    <a:pt x="0" y="20378"/>
                  </a:lnTo>
                  <a:cubicBezTo>
                    <a:pt x="2831" y="19400"/>
                    <a:pt x="5468" y="18514"/>
                    <a:pt x="8221" y="17659"/>
                  </a:cubicBezTo>
                  <a:lnTo>
                    <a:pt x="10160" y="17078"/>
                  </a:lnTo>
                  <a:cubicBezTo>
                    <a:pt x="12060" y="16498"/>
                    <a:pt x="15046" y="15612"/>
                    <a:pt x="15473" y="15490"/>
                  </a:cubicBezTo>
                  <a:lnTo>
                    <a:pt x="16093" y="15276"/>
                  </a:lnTo>
                  <a:cubicBezTo>
                    <a:pt x="17489" y="14848"/>
                    <a:pt x="18381" y="14543"/>
                    <a:pt x="19002" y="14237"/>
                  </a:cubicBezTo>
                  <a:lnTo>
                    <a:pt x="19079" y="14207"/>
                  </a:lnTo>
                  <a:cubicBezTo>
                    <a:pt x="19661" y="13932"/>
                    <a:pt x="19855" y="13718"/>
                    <a:pt x="19855" y="13595"/>
                  </a:cubicBezTo>
                  <a:cubicBezTo>
                    <a:pt x="19855" y="13137"/>
                    <a:pt x="18769" y="12312"/>
                    <a:pt x="15357" y="10174"/>
                  </a:cubicBezTo>
                  <a:lnTo>
                    <a:pt x="12603" y="8432"/>
                  </a:lnTo>
                  <a:cubicBezTo>
                    <a:pt x="8221" y="5652"/>
                    <a:pt x="6050" y="4216"/>
                    <a:pt x="2637" y="1772"/>
                  </a:cubicBezTo>
                  <a:lnTo>
                    <a:pt x="1512" y="978"/>
                  </a:lnTo>
                </a:path>
              </a:pathLst>
            </a:custGeom>
            <a:solidFill>
              <a:srgbClr val="5C00E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93000"/>
                </a:lnSpc>
                <a:def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5" name="图片占位符 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78" r="30278"/>
          <a:stretch>
            <a:fillRect/>
          </a:stretch>
        </p:blipFill>
        <p:spPr>
          <a:xfrm>
            <a:off x="2039938" y="2238375"/>
            <a:ext cx="8053387" cy="5124450"/>
          </a:xfrm>
        </p:spPr>
      </p:pic>
      <p:sp>
        <p:nvSpPr>
          <p:cNvPr id="16" name="Lorem Ipsum has been the industry's standard dummy text ever since the 1500s, when an unknown printer took a galley of type and scrambled it to make a type specimen book."/>
          <p:cNvSpPr txBox="1"/>
          <p:nvPr/>
        </p:nvSpPr>
        <p:spPr>
          <a:xfrm>
            <a:off x="13605730" y="9419614"/>
            <a:ext cx="8739920" cy="147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4000" b="1" dirty="0" smtClean="0"/>
              <a:t>手榴弹：</a:t>
            </a:r>
            <a:endParaRPr lang="en-US" altLang="zh-CN" sz="4000" b="1" dirty="0" smtClean="0"/>
          </a:p>
          <a:p>
            <a:r>
              <a:rPr lang="zh-CN" altLang="en-US" sz="4000" dirty="0"/>
              <a:t>爆</a:t>
            </a:r>
            <a:r>
              <a:rPr lang="zh-CN" altLang="en-US" sz="4000" dirty="0" smtClean="0"/>
              <a:t>炸范围预警</a:t>
            </a:r>
            <a:r>
              <a:rPr lang="en-US" altLang="zh-CN" sz="4000" dirty="0" smtClean="0"/>
              <a:t>+</a:t>
            </a:r>
            <a:r>
              <a:rPr lang="zh-CN" altLang="en-US" sz="4000" dirty="0"/>
              <a:t>爆炸</a:t>
            </a:r>
            <a:r>
              <a:rPr lang="zh-CN" altLang="en-US" sz="4000" dirty="0" smtClean="0"/>
              <a:t>伤害按距离计算</a:t>
            </a:r>
            <a:endParaRPr sz="4000" dirty="0"/>
          </a:p>
        </p:txBody>
      </p:sp>
      <p:sp>
        <p:nvSpPr>
          <p:cNvPr id="19" name="Google Shape;53;p5"/>
          <p:cNvSpPr/>
          <p:nvPr/>
        </p:nvSpPr>
        <p:spPr>
          <a:xfrm>
            <a:off x="12417239" y="424307"/>
            <a:ext cx="7142000" cy="28095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92" h="21540" extrusionOk="0">
                <a:moveTo>
                  <a:pt x="9861" y="262"/>
                </a:moveTo>
                <a:cubicBezTo>
                  <a:pt x="8723" y="367"/>
                  <a:pt x="7569" y="389"/>
                  <a:pt x="6449" y="575"/>
                </a:cubicBezTo>
                <a:cubicBezTo>
                  <a:pt x="4827" y="845"/>
                  <a:pt x="3528" y="1899"/>
                  <a:pt x="2440" y="2780"/>
                </a:cubicBezTo>
                <a:cubicBezTo>
                  <a:pt x="2253" y="2932"/>
                  <a:pt x="1998" y="3033"/>
                  <a:pt x="1833" y="3198"/>
                </a:cubicBezTo>
                <a:cubicBezTo>
                  <a:pt x="921" y="4115"/>
                  <a:pt x="622" y="5390"/>
                  <a:pt x="337" y="6485"/>
                </a:cubicBezTo>
                <a:cubicBezTo>
                  <a:pt x="-30" y="7901"/>
                  <a:pt x="-58" y="9490"/>
                  <a:pt x="67" y="10945"/>
                </a:cubicBezTo>
                <a:cubicBezTo>
                  <a:pt x="84" y="11144"/>
                  <a:pt x="250" y="11324"/>
                  <a:pt x="271" y="11522"/>
                </a:cubicBezTo>
                <a:cubicBezTo>
                  <a:pt x="344" y="12185"/>
                  <a:pt x="278" y="12852"/>
                  <a:pt x="350" y="13514"/>
                </a:cubicBezTo>
                <a:cubicBezTo>
                  <a:pt x="366" y="13664"/>
                  <a:pt x="505" y="13793"/>
                  <a:pt x="528" y="13942"/>
                </a:cubicBezTo>
                <a:cubicBezTo>
                  <a:pt x="734" y="15212"/>
                  <a:pt x="870" y="16437"/>
                  <a:pt x="1144" y="17688"/>
                </a:cubicBezTo>
                <a:cubicBezTo>
                  <a:pt x="1183" y="17866"/>
                  <a:pt x="1151" y="18404"/>
                  <a:pt x="1311" y="18614"/>
                </a:cubicBezTo>
                <a:cubicBezTo>
                  <a:pt x="1550" y="18927"/>
                  <a:pt x="1811" y="19235"/>
                  <a:pt x="2139" y="19496"/>
                </a:cubicBezTo>
                <a:cubicBezTo>
                  <a:pt x="3001" y="20183"/>
                  <a:pt x="3271" y="20038"/>
                  <a:pt x="4316" y="20502"/>
                </a:cubicBezTo>
                <a:cubicBezTo>
                  <a:pt x="4468" y="20569"/>
                  <a:pt x="4539" y="20738"/>
                  <a:pt x="4708" y="20771"/>
                </a:cubicBezTo>
                <a:cubicBezTo>
                  <a:pt x="5121" y="20852"/>
                  <a:pt x="5561" y="20771"/>
                  <a:pt x="5981" y="20825"/>
                </a:cubicBezTo>
                <a:cubicBezTo>
                  <a:pt x="6432" y="20883"/>
                  <a:pt x="6855" y="21035"/>
                  <a:pt x="7302" y="21104"/>
                </a:cubicBezTo>
                <a:cubicBezTo>
                  <a:pt x="8078" y="21222"/>
                  <a:pt x="12433" y="21597"/>
                  <a:pt x="13042" y="21532"/>
                </a:cubicBezTo>
                <a:cubicBezTo>
                  <a:pt x="13199" y="21516"/>
                  <a:pt x="13318" y="21409"/>
                  <a:pt x="13466" y="21368"/>
                </a:cubicBezTo>
                <a:cubicBezTo>
                  <a:pt x="13924" y="21241"/>
                  <a:pt x="14383" y="21115"/>
                  <a:pt x="14853" y="21028"/>
                </a:cubicBezTo>
                <a:cubicBezTo>
                  <a:pt x="15373" y="20932"/>
                  <a:pt x="16495" y="20818"/>
                  <a:pt x="16915" y="20473"/>
                </a:cubicBezTo>
                <a:cubicBezTo>
                  <a:pt x="17666" y="19859"/>
                  <a:pt x="17960" y="18952"/>
                  <a:pt x="18661" y="18329"/>
                </a:cubicBezTo>
                <a:cubicBezTo>
                  <a:pt x="18743" y="18256"/>
                  <a:pt x="18893" y="18248"/>
                  <a:pt x="18982" y="18180"/>
                </a:cubicBezTo>
                <a:cubicBezTo>
                  <a:pt x="19414" y="17850"/>
                  <a:pt x="19288" y="17671"/>
                  <a:pt x="19559" y="17202"/>
                </a:cubicBezTo>
                <a:cubicBezTo>
                  <a:pt x="20173" y="16144"/>
                  <a:pt x="20768" y="15357"/>
                  <a:pt x="21074" y="14172"/>
                </a:cubicBezTo>
                <a:cubicBezTo>
                  <a:pt x="21116" y="14002"/>
                  <a:pt x="21031" y="13822"/>
                  <a:pt x="21074" y="13652"/>
                </a:cubicBezTo>
                <a:cubicBezTo>
                  <a:pt x="21097" y="13557"/>
                  <a:pt x="21261" y="13501"/>
                  <a:pt x="21266" y="13404"/>
                </a:cubicBezTo>
                <a:cubicBezTo>
                  <a:pt x="21542" y="7286"/>
                  <a:pt x="21319" y="11386"/>
                  <a:pt x="21033" y="7623"/>
                </a:cubicBezTo>
                <a:cubicBezTo>
                  <a:pt x="21001" y="7191"/>
                  <a:pt x="21072" y="6757"/>
                  <a:pt x="21033" y="6325"/>
                </a:cubicBezTo>
                <a:cubicBezTo>
                  <a:pt x="20931" y="5194"/>
                  <a:pt x="20572" y="3626"/>
                  <a:pt x="20182" y="2541"/>
                </a:cubicBezTo>
                <a:cubicBezTo>
                  <a:pt x="20018" y="2088"/>
                  <a:pt x="19881" y="1277"/>
                  <a:pt x="19341" y="980"/>
                </a:cubicBezTo>
                <a:cubicBezTo>
                  <a:pt x="18508" y="523"/>
                  <a:pt x="16295" y="504"/>
                  <a:pt x="15426" y="429"/>
                </a:cubicBezTo>
                <a:cubicBezTo>
                  <a:pt x="14451" y="345"/>
                  <a:pt x="13462" y="94"/>
                  <a:pt x="12467" y="55"/>
                </a:cubicBezTo>
                <a:cubicBezTo>
                  <a:pt x="10997" y="-3"/>
                  <a:pt x="9524" y="18"/>
                  <a:pt x="8054" y="0"/>
                </a:cubicBezTo>
              </a:path>
            </a:pathLst>
          </a:custGeom>
          <a:ln w="30600">
            <a:solidFill>
              <a:srgbClr val="5C00E7"/>
            </a:solidFill>
            <a:miter/>
          </a:ln>
        </p:spPr>
        <p:txBody>
          <a:bodyPr lIns="0" tIns="0" rIns="0" bIns="0"/>
          <a:lstStyle/>
          <a:p>
            <a:pPr defTabSz="914400">
              <a:lnSpc>
                <a:spcPct val="93000"/>
              </a:lnSpc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7" name="图片占位符 6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40" r="14640"/>
          <a:stretch>
            <a:fillRect/>
          </a:stretch>
        </p:blipFill>
        <p:spPr>
          <a:xfrm>
            <a:off x="2039938" y="7844626"/>
            <a:ext cx="8053324" cy="5124887"/>
          </a:xfr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elana"/>
          <p:cNvSpPr txBox="1"/>
          <p:nvPr/>
        </p:nvSpPr>
        <p:spPr>
          <a:xfrm>
            <a:off x="1344974" y="454850"/>
            <a:ext cx="13112373" cy="1231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914400">
              <a:lnSpc>
                <a:spcPct val="100000"/>
              </a:lnSpc>
              <a:defRPr sz="92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zh-CN" altLang="en-US" sz="8000" dirty="0" smtClean="0"/>
              <a:t>功能点②</a:t>
            </a:r>
            <a:r>
              <a:rPr lang="en-US" altLang="zh-CN" sz="8000" dirty="0" smtClean="0"/>
              <a:t>——</a:t>
            </a:r>
            <a:r>
              <a:rPr lang="zh-CN" altLang="en-US" sz="8000" dirty="0" smtClean="0"/>
              <a:t>游戏设置</a:t>
            </a:r>
            <a:endParaRPr sz="8000" dirty="0"/>
          </a:p>
        </p:txBody>
      </p:sp>
      <p:sp>
        <p:nvSpPr>
          <p:cNvPr id="407" name="Lorem Ipsum has been the industry's standard dummy text ever since the 1500s, when an unknown printer took a galley of type and scrambled it to make a type specimen book."/>
          <p:cNvSpPr txBox="1"/>
          <p:nvPr/>
        </p:nvSpPr>
        <p:spPr>
          <a:xfrm>
            <a:off x="13605730" y="913379"/>
            <a:ext cx="12317510" cy="650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4800" b="1" dirty="0" smtClean="0"/>
              <a:t>设置类别：</a:t>
            </a:r>
            <a:endParaRPr lang="en-US" altLang="zh-CN" sz="4800" b="1" dirty="0" smtClean="0"/>
          </a:p>
          <a:p>
            <a:r>
              <a:rPr lang="zh-CN" altLang="en-US" sz="4800" b="1" dirty="0" smtClean="0"/>
              <a:t>四种外挂</a:t>
            </a:r>
            <a:r>
              <a:rPr lang="en-US" altLang="zh-CN" sz="4800" b="1" dirty="0" smtClean="0"/>
              <a:t>+</a:t>
            </a:r>
            <a:r>
              <a:rPr lang="zh-CN" altLang="en-US" sz="4800" b="1" dirty="0" smtClean="0"/>
              <a:t>瞄准辅助线</a:t>
            </a:r>
            <a:endParaRPr lang="en-US" altLang="zh-CN" sz="4000" dirty="0" smtClean="0"/>
          </a:p>
          <a:p>
            <a:endParaRPr lang="en-US" altLang="zh-CN" sz="4000" dirty="0" smtClean="0"/>
          </a:p>
          <a:p>
            <a:endParaRPr lang="en-US" altLang="zh-CN" sz="4000" dirty="0" smtClean="0"/>
          </a:p>
          <a:p>
            <a:r>
              <a:rPr lang="zh-CN" altLang="en-US" sz="4400" b="1" dirty="0" smtClean="0"/>
              <a:t>外</a:t>
            </a:r>
            <a:r>
              <a:rPr lang="zh-CN" altLang="en-US" sz="4400" b="1" dirty="0"/>
              <a:t>挂</a:t>
            </a:r>
            <a:r>
              <a:rPr lang="zh-CN" altLang="en-US" sz="4400" b="1" dirty="0" smtClean="0"/>
              <a:t>类别：</a:t>
            </a:r>
            <a:endParaRPr lang="en-US" altLang="zh-CN" sz="4400" b="1" dirty="0" smtClean="0"/>
          </a:p>
          <a:p>
            <a:r>
              <a:rPr lang="en-US" altLang="zh-CN" sz="4400" dirty="0" smtClean="0"/>
              <a:t>1.</a:t>
            </a:r>
            <a:r>
              <a:rPr lang="zh-CN" altLang="en-US" sz="4400" dirty="0" smtClean="0"/>
              <a:t>锁血</a:t>
            </a:r>
            <a:endParaRPr lang="en-US" altLang="zh-CN" sz="4400" dirty="0" smtClean="0"/>
          </a:p>
          <a:p>
            <a:r>
              <a:rPr lang="en-US" altLang="zh-CN" sz="4400" dirty="0" smtClean="0"/>
              <a:t>2.</a:t>
            </a:r>
            <a:r>
              <a:rPr lang="zh-CN" altLang="en-US" sz="4400" dirty="0" smtClean="0"/>
              <a:t>满弹药</a:t>
            </a:r>
            <a:endParaRPr lang="en-US" altLang="zh-CN" sz="4400" dirty="0" smtClean="0"/>
          </a:p>
          <a:p>
            <a:r>
              <a:rPr lang="en-US" altLang="zh-CN" sz="4400" dirty="0" smtClean="0"/>
              <a:t>3.</a:t>
            </a:r>
            <a:r>
              <a:rPr lang="zh-CN" altLang="en-US" sz="4400" dirty="0" smtClean="0"/>
              <a:t>自瞄</a:t>
            </a:r>
            <a:endParaRPr sz="4400" dirty="0"/>
          </a:p>
        </p:txBody>
      </p:sp>
      <p:grpSp>
        <p:nvGrpSpPr>
          <p:cNvPr id="413" name="Group"/>
          <p:cNvGrpSpPr/>
          <p:nvPr/>
        </p:nvGrpSpPr>
        <p:grpSpPr>
          <a:xfrm>
            <a:off x="10876640" y="9748766"/>
            <a:ext cx="1962735" cy="658304"/>
            <a:chOff x="47966" y="0"/>
            <a:chExt cx="1962734" cy="658302"/>
          </a:xfrm>
        </p:grpSpPr>
        <p:sp>
          <p:nvSpPr>
            <p:cNvPr id="411" name="Google Shape;32;p3"/>
            <p:cNvSpPr/>
            <p:nvPr/>
          </p:nvSpPr>
          <p:spPr>
            <a:xfrm>
              <a:off x="47966" y="162305"/>
              <a:ext cx="1962734" cy="3336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018" extrusionOk="0">
                  <a:moveTo>
                    <a:pt x="3972" y="18"/>
                  </a:moveTo>
                  <a:cubicBezTo>
                    <a:pt x="4019" y="18"/>
                    <a:pt x="4067" y="-51"/>
                    <a:pt x="4115" y="86"/>
                  </a:cubicBezTo>
                  <a:cubicBezTo>
                    <a:pt x="4222" y="223"/>
                    <a:pt x="4294" y="772"/>
                    <a:pt x="4306" y="1389"/>
                  </a:cubicBezTo>
                  <a:cubicBezTo>
                    <a:pt x="4306" y="1663"/>
                    <a:pt x="4294" y="1938"/>
                    <a:pt x="4282" y="2143"/>
                  </a:cubicBezTo>
                  <a:cubicBezTo>
                    <a:pt x="4282" y="2212"/>
                    <a:pt x="4270" y="2280"/>
                    <a:pt x="4258" y="2418"/>
                  </a:cubicBezTo>
                  <a:lnTo>
                    <a:pt x="4222" y="2692"/>
                  </a:lnTo>
                  <a:cubicBezTo>
                    <a:pt x="4151" y="3446"/>
                    <a:pt x="4151" y="3995"/>
                    <a:pt x="4306" y="4886"/>
                  </a:cubicBezTo>
                  <a:cubicBezTo>
                    <a:pt x="4604" y="6600"/>
                    <a:pt x="5367" y="8315"/>
                    <a:pt x="6667" y="9823"/>
                  </a:cubicBezTo>
                  <a:lnTo>
                    <a:pt x="6846" y="10029"/>
                  </a:lnTo>
                  <a:cubicBezTo>
                    <a:pt x="8301" y="11675"/>
                    <a:pt x="9494" y="12223"/>
                    <a:pt x="12082" y="12909"/>
                  </a:cubicBezTo>
                  <a:lnTo>
                    <a:pt x="13024" y="13183"/>
                  </a:lnTo>
                  <a:cubicBezTo>
                    <a:pt x="14265" y="13526"/>
                    <a:pt x="15028" y="13800"/>
                    <a:pt x="15839" y="14280"/>
                  </a:cubicBezTo>
                  <a:lnTo>
                    <a:pt x="16042" y="14418"/>
                  </a:lnTo>
                  <a:cubicBezTo>
                    <a:pt x="16447" y="14623"/>
                    <a:pt x="16793" y="15035"/>
                    <a:pt x="17557" y="15995"/>
                  </a:cubicBezTo>
                  <a:lnTo>
                    <a:pt x="17998" y="16543"/>
                  </a:lnTo>
                  <a:cubicBezTo>
                    <a:pt x="18189" y="16818"/>
                    <a:pt x="18332" y="16955"/>
                    <a:pt x="18487" y="17160"/>
                  </a:cubicBezTo>
                  <a:cubicBezTo>
                    <a:pt x="19704" y="18463"/>
                    <a:pt x="20550" y="18326"/>
                    <a:pt x="21314" y="16269"/>
                  </a:cubicBezTo>
                  <a:lnTo>
                    <a:pt x="21373" y="16132"/>
                  </a:lnTo>
                  <a:lnTo>
                    <a:pt x="21600" y="18806"/>
                  </a:lnTo>
                  <a:cubicBezTo>
                    <a:pt x="20717" y="21343"/>
                    <a:pt x="19775" y="21549"/>
                    <a:pt x="18475" y="20178"/>
                  </a:cubicBezTo>
                  <a:lnTo>
                    <a:pt x="18260" y="19972"/>
                  </a:lnTo>
                  <a:cubicBezTo>
                    <a:pt x="18093" y="19766"/>
                    <a:pt x="17915" y="19560"/>
                    <a:pt x="17664" y="19218"/>
                  </a:cubicBezTo>
                  <a:lnTo>
                    <a:pt x="17306" y="18738"/>
                  </a:lnTo>
                  <a:cubicBezTo>
                    <a:pt x="16674" y="17983"/>
                    <a:pt x="16364" y="17640"/>
                    <a:pt x="16030" y="17366"/>
                  </a:cubicBezTo>
                  <a:lnTo>
                    <a:pt x="15911" y="17298"/>
                  </a:lnTo>
                  <a:cubicBezTo>
                    <a:pt x="15100" y="16818"/>
                    <a:pt x="14384" y="16543"/>
                    <a:pt x="13191" y="16200"/>
                  </a:cubicBezTo>
                  <a:lnTo>
                    <a:pt x="11820" y="15858"/>
                  </a:lnTo>
                  <a:cubicBezTo>
                    <a:pt x="9399" y="15172"/>
                    <a:pt x="8218" y="14623"/>
                    <a:pt x="6810" y="13046"/>
                  </a:cubicBezTo>
                  <a:lnTo>
                    <a:pt x="6739" y="12978"/>
                  </a:lnTo>
                  <a:cubicBezTo>
                    <a:pt x="5236" y="11332"/>
                    <a:pt x="4341" y="9343"/>
                    <a:pt x="3936" y="7012"/>
                  </a:cubicBezTo>
                  <a:cubicBezTo>
                    <a:pt x="3781" y="6052"/>
                    <a:pt x="3697" y="5160"/>
                    <a:pt x="3662" y="4338"/>
                  </a:cubicBezTo>
                  <a:lnTo>
                    <a:pt x="3662" y="4200"/>
                  </a:lnTo>
                  <a:lnTo>
                    <a:pt x="3447" y="4749"/>
                  </a:lnTo>
                  <a:cubicBezTo>
                    <a:pt x="2755" y="6600"/>
                    <a:pt x="1825" y="8932"/>
                    <a:pt x="513" y="11812"/>
                  </a:cubicBezTo>
                  <a:lnTo>
                    <a:pt x="191" y="12566"/>
                  </a:lnTo>
                  <a:lnTo>
                    <a:pt x="0" y="9823"/>
                  </a:lnTo>
                  <a:lnTo>
                    <a:pt x="429" y="8795"/>
                  </a:lnTo>
                  <a:cubicBezTo>
                    <a:pt x="1706" y="5915"/>
                    <a:pt x="2612" y="3720"/>
                    <a:pt x="3280" y="1938"/>
                  </a:cubicBezTo>
                  <a:lnTo>
                    <a:pt x="3530" y="1252"/>
                  </a:lnTo>
                  <a:cubicBezTo>
                    <a:pt x="3650" y="909"/>
                    <a:pt x="3888" y="223"/>
                    <a:pt x="3924" y="155"/>
                  </a:cubicBezTo>
                  <a:cubicBezTo>
                    <a:pt x="3948" y="86"/>
                    <a:pt x="3960" y="86"/>
                    <a:pt x="3972" y="18"/>
                  </a:cubicBezTo>
                </a:path>
              </a:pathLst>
            </a:custGeom>
            <a:solidFill>
              <a:srgbClr val="5C00E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93000"/>
                </a:lnSpc>
                <a:def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412" name="Google Shape;36;p3"/>
            <p:cNvSpPr/>
            <p:nvPr/>
          </p:nvSpPr>
          <p:spPr>
            <a:xfrm>
              <a:off x="1423888" y="0"/>
              <a:ext cx="586812" cy="658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0" h="21600" extrusionOk="0">
                  <a:moveTo>
                    <a:pt x="1767" y="1350"/>
                  </a:moveTo>
                  <a:lnTo>
                    <a:pt x="2631" y="0"/>
                  </a:lnTo>
                  <a:lnTo>
                    <a:pt x="3063" y="213"/>
                  </a:lnTo>
                  <a:cubicBezTo>
                    <a:pt x="4202" y="817"/>
                    <a:pt x="5302" y="1314"/>
                    <a:pt x="7069" y="2096"/>
                  </a:cubicBezTo>
                  <a:lnTo>
                    <a:pt x="9818" y="3268"/>
                  </a:lnTo>
                  <a:cubicBezTo>
                    <a:pt x="15552" y="5791"/>
                    <a:pt x="18144" y="7176"/>
                    <a:pt x="20854" y="9557"/>
                  </a:cubicBezTo>
                  <a:cubicBezTo>
                    <a:pt x="21600" y="10232"/>
                    <a:pt x="21247" y="11013"/>
                    <a:pt x="20383" y="11937"/>
                  </a:cubicBezTo>
                  <a:cubicBezTo>
                    <a:pt x="19872" y="12505"/>
                    <a:pt x="19126" y="13145"/>
                    <a:pt x="18183" y="13855"/>
                  </a:cubicBezTo>
                  <a:lnTo>
                    <a:pt x="17987" y="13997"/>
                  </a:lnTo>
                  <a:cubicBezTo>
                    <a:pt x="16534" y="15099"/>
                    <a:pt x="14374" y="16484"/>
                    <a:pt x="13903" y="16697"/>
                  </a:cubicBezTo>
                  <a:lnTo>
                    <a:pt x="13549" y="16875"/>
                  </a:lnTo>
                  <a:cubicBezTo>
                    <a:pt x="11389" y="17799"/>
                    <a:pt x="9465" y="18474"/>
                    <a:pt x="5616" y="19824"/>
                  </a:cubicBezTo>
                  <a:lnTo>
                    <a:pt x="2199" y="21032"/>
                  </a:lnTo>
                  <a:cubicBezTo>
                    <a:pt x="1728" y="21209"/>
                    <a:pt x="1335" y="21351"/>
                    <a:pt x="903" y="21493"/>
                  </a:cubicBezTo>
                  <a:lnTo>
                    <a:pt x="628" y="21600"/>
                  </a:lnTo>
                  <a:lnTo>
                    <a:pt x="0" y="20143"/>
                  </a:lnTo>
                  <a:lnTo>
                    <a:pt x="1021" y="19788"/>
                  </a:lnTo>
                  <a:cubicBezTo>
                    <a:pt x="1532" y="19575"/>
                    <a:pt x="2081" y="19397"/>
                    <a:pt x="2788" y="19149"/>
                  </a:cubicBezTo>
                  <a:lnTo>
                    <a:pt x="6598" y="17834"/>
                  </a:lnTo>
                  <a:cubicBezTo>
                    <a:pt x="9543" y="16768"/>
                    <a:pt x="11193" y="16164"/>
                    <a:pt x="13117" y="15312"/>
                  </a:cubicBezTo>
                  <a:lnTo>
                    <a:pt x="13156" y="15312"/>
                  </a:lnTo>
                  <a:cubicBezTo>
                    <a:pt x="13588" y="15099"/>
                    <a:pt x="15473" y="13855"/>
                    <a:pt x="16769" y="12896"/>
                  </a:cubicBezTo>
                  <a:lnTo>
                    <a:pt x="16887" y="12789"/>
                  </a:lnTo>
                  <a:cubicBezTo>
                    <a:pt x="17830" y="12079"/>
                    <a:pt x="18615" y="11439"/>
                    <a:pt x="19087" y="10942"/>
                  </a:cubicBezTo>
                  <a:cubicBezTo>
                    <a:pt x="19244" y="10764"/>
                    <a:pt x="19322" y="10622"/>
                    <a:pt x="19401" y="10516"/>
                  </a:cubicBezTo>
                  <a:lnTo>
                    <a:pt x="19440" y="10480"/>
                  </a:lnTo>
                  <a:lnTo>
                    <a:pt x="19361" y="10445"/>
                  </a:lnTo>
                  <a:cubicBezTo>
                    <a:pt x="16966" y="8384"/>
                    <a:pt x="14531" y="7070"/>
                    <a:pt x="9347" y="4796"/>
                  </a:cubicBezTo>
                  <a:lnTo>
                    <a:pt x="6323" y="3482"/>
                  </a:lnTo>
                  <a:cubicBezTo>
                    <a:pt x="4438" y="2664"/>
                    <a:pt x="3299" y="2132"/>
                    <a:pt x="2081" y="1492"/>
                  </a:cubicBezTo>
                  <a:lnTo>
                    <a:pt x="1767" y="1350"/>
                  </a:lnTo>
                </a:path>
              </a:pathLst>
            </a:custGeom>
            <a:solidFill>
              <a:srgbClr val="5C00E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93000"/>
                </a:lnSpc>
                <a:def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grpSp>
        <p:nvGrpSpPr>
          <p:cNvPr id="416" name="Group"/>
          <p:cNvGrpSpPr/>
          <p:nvPr/>
        </p:nvGrpSpPr>
        <p:grpSpPr>
          <a:xfrm>
            <a:off x="10777320" y="4928801"/>
            <a:ext cx="2286049" cy="707407"/>
            <a:chOff x="0" y="0"/>
            <a:chExt cx="2286048" cy="707405"/>
          </a:xfrm>
        </p:grpSpPr>
        <p:sp>
          <p:nvSpPr>
            <p:cNvPr id="414" name="Google Shape;37;p3"/>
            <p:cNvSpPr/>
            <p:nvPr/>
          </p:nvSpPr>
          <p:spPr>
            <a:xfrm>
              <a:off x="0" y="167242"/>
              <a:ext cx="2247426" cy="262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98" extrusionOk="0">
                  <a:moveTo>
                    <a:pt x="3931" y="2554"/>
                  </a:moveTo>
                  <a:cubicBezTo>
                    <a:pt x="5139" y="13"/>
                    <a:pt x="6145" y="-702"/>
                    <a:pt x="6979" y="727"/>
                  </a:cubicBezTo>
                  <a:lnTo>
                    <a:pt x="7095" y="966"/>
                  </a:lnTo>
                  <a:cubicBezTo>
                    <a:pt x="8044" y="2633"/>
                    <a:pt x="8504" y="4142"/>
                    <a:pt x="8628" y="6048"/>
                  </a:cubicBezTo>
                  <a:cubicBezTo>
                    <a:pt x="8724" y="7557"/>
                    <a:pt x="8648" y="8907"/>
                    <a:pt x="8485" y="9860"/>
                  </a:cubicBezTo>
                  <a:cubicBezTo>
                    <a:pt x="8456" y="10098"/>
                    <a:pt x="8418" y="10257"/>
                    <a:pt x="8379" y="10416"/>
                  </a:cubicBezTo>
                  <a:lnTo>
                    <a:pt x="8360" y="10495"/>
                  </a:lnTo>
                  <a:lnTo>
                    <a:pt x="8561" y="10654"/>
                  </a:lnTo>
                  <a:cubicBezTo>
                    <a:pt x="8600" y="10654"/>
                    <a:pt x="8648" y="10654"/>
                    <a:pt x="8696" y="10654"/>
                  </a:cubicBezTo>
                  <a:lnTo>
                    <a:pt x="8897" y="10733"/>
                  </a:lnTo>
                  <a:cubicBezTo>
                    <a:pt x="9367" y="10892"/>
                    <a:pt x="9817" y="10892"/>
                    <a:pt x="10508" y="10813"/>
                  </a:cubicBezTo>
                  <a:lnTo>
                    <a:pt x="11792" y="10574"/>
                  </a:lnTo>
                  <a:cubicBezTo>
                    <a:pt x="12646" y="10416"/>
                    <a:pt x="13144" y="10416"/>
                    <a:pt x="13719" y="10654"/>
                  </a:cubicBezTo>
                  <a:lnTo>
                    <a:pt x="13959" y="10813"/>
                  </a:lnTo>
                  <a:cubicBezTo>
                    <a:pt x="14783" y="11210"/>
                    <a:pt x="15512" y="11845"/>
                    <a:pt x="16941" y="13433"/>
                  </a:cubicBezTo>
                  <a:lnTo>
                    <a:pt x="18436" y="15022"/>
                  </a:lnTo>
                  <a:cubicBezTo>
                    <a:pt x="18628" y="15260"/>
                    <a:pt x="18801" y="15419"/>
                    <a:pt x="18983" y="15577"/>
                  </a:cubicBezTo>
                  <a:lnTo>
                    <a:pt x="19242" y="15895"/>
                  </a:lnTo>
                  <a:cubicBezTo>
                    <a:pt x="20047" y="16610"/>
                    <a:pt x="20737" y="17086"/>
                    <a:pt x="21399" y="17324"/>
                  </a:cubicBezTo>
                  <a:lnTo>
                    <a:pt x="21600" y="17404"/>
                  </a:lnTo>
                  <a:lnTo>
                    <a:pt x="21590" y="20898"/>
                  </a:lnTo>
                  <a:cubicBezTo>
                    <a:pt x="20823" y="20660"/>
                    <a:pt x="20028" y="20104"/>
                    <a:pt x="19059" y="19151"/>
                  </a:cubicBezTo>
                  <a:lnTo>
                    <a:pt x="18551" y="18674"/>
                  </a:lnTo>
                  <a:cubicBezTo>
                    <a:pt x="18331" y="18436"/>
                    <a:pt x="18081" y="18198"/>
                    <a:pt x="17756" y="17801"/>
                  </a:cubicBezTo>
                  <a:lnTo>
                    <a:pt x="16730" y="16689"/>
                  </a:lnTo>
                  <a:cubicBezTo>
                    <a:pt x="15416" y="15260"/>
                    <a:pt x="14716" y="14624"/>
                    <a:pt x="13930" y="14227"/>
                  </a:cubicBezTo>
                  <a:lnTo>
                    <a:pt x="13738" y="14148"/>
                  </a:lnTo>
                  <a:cubicBezTo>
                    <a:pt x="13087" y="13910"/>
                    <a:pt x="12540" y="13910"/>
                    <a:pt x="11428" y="14069"/>
                  </a:cubicBezTo>
                  <a:lnTo>
                    <a:pt x="10584" y="14227"/>
                  </a:lnTo>
                  <a:cubicBezTo>
                    <a:pt x="9779" y="14386"/>
                    <a:pt x="9290" y="14386"/>
                    <a:pt x="8734" y="14148"/>
                  </a:cubicBezTo>
                  <a:lnTo>
                    <a:pt x="8437" y="14069"/>
                  </a:lnTo>
                  <a:cubicBezTo>
                    <a:pt x="7746" y="13751"/>
                    <a:pt x="7545" y="13433"/>
                    <a:pt x="7459" y="12322"/>
                  </a:cubicBezTo>
                  <a:cubicBezTo>
                    <a:pt x="7373" y="11210"/>
                    <a:pt x="7430" y="10257"/>
                    <a:pt x="7526" y="9622"/>
                  </a:cubicBezTo>
                  <a:cubicBezTo>
                    <a:pt x="7564" y="9463"/>
                    <a:pt x="7612" y="9224"/>
                    <a:pt x="7670" y="9066"/>
                  </a:cubicBezTo>
                  <a:lnTo>
                    <a:pt x="7727" y="8827"/>
                  </a:lnTo>
                  <a:cubicBezTo>
                    <a:pt x="7823" y="8589"/>
                    <a:pt x="7967" y="8113"/>
                    <a:pt x="7977" y="8113"/>
                  </a:cubicBezTo>
                  <a:cubicBezTo>
                    <a:pt x="8053" y="7874"/>
                    <a:pt x="8120" y="7636"/>
                    <a:pt x="8168" y="7398"/>
                  </a:cubicBezTo>
                  <a:lnTo>
                    <a:pt x="8197" y="7319"/>
                  </a:lnTo>
                  <a:lnTo>
                    <a:pt x="8187" y="7239"/>
                  </a:lnTo>
                  <a:cubicBezTo>
                    <a:pt x="8034" y="6524"/>
                    <a:pt x="7641" y="5492"/>
                    <a:pt x="7008" y="4380"/>
                  </a:cubicBezTo>
                  <a:lnTo>
                    <a:pt x="6893" y="4142"/>
                  </a:lnTo>
                  <a:cubicBezTo>
                    <a:pt x="6136" y="2792"/>
                    <a:pt x="5187" y="3507"/>
                    <a:pt x="4036" y="5969"/>
                  </a:cubicBezTo>
                  <a:cubicBezTo>
                    <a:pt x="3471" y="7160"/>
                    <a:pt x="2886" y="8669"/>
                    <a:pt x="2195" y="10654"/>
                  </a:cubicBezTo>
                  <a:lnTo>
                    <a:pt x="1994" y="11289"/>
                  </a:lnTo>
                  <a:cubicBezTo>
                    <a:pt x="1630" y="12401"/>
                    <a:pt x="489" y="15895"/>
                    <a:pt x="153" y="16769"/>
                  </a:cubicBezTo>
                  <a:lnTo>
                    <a:pt x="134" y="16848"/>
                  </a:lnTo>
                  <a:lnTo>
                    <a:pt x="0" y="13592"/>
                  </a:lnTo>
                  <a:lnTo>
                    <a:pt x="125" y="13195"/>
                  </a:lnTo>
                  <a:cubicBezTo>
                    <a:pt x="594" y="11845"/>
                    <a:pt x="1764" y="8272"/>
                    <a:pt x="1937" y="7716"/>
                  </a:cubicBezTo>
                  <a:cubicBezTo>
                    <a:pt x="2694" y="5492"/>
                    <a:pt x="3327" y="3824"/>
                    <a:pt x="3931" y="2554"/>
                  </a:cubicBezTo>
                </a:path>
              </a:pathLst>
            </a:custGeom>
            <a:solidFill>
              <a:srgbClr val="5C00E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93000"/>
                </a:lnSpc>
                <a:def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415" name="Google Shape;38;p3"/>
            <p:cNvSpPr/>
            <p:nvPr/>
          </p:nvSpPr>
          <p:spPr>
            <a:xfrm>
              <a:off x="1729222" y="0"/>
              <a:ext cx="556827" cy="7074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2" h="21600" extrusionOk="0">
                  <a:moveTo>
                    <a:pt x="1512" y="978"/>
                  </a:moveTo>
                  <a:lnTo>
                    <a:pt x="2676" y="0"/>
                  </a:lnTo>
                  <a:lnTo>
                    <a:pt x="4188" y="1069"/>
                  </a:lnTo>
                  <a:cubicBezTo>
                    <a:pt x="7795" y="3666"/>
                    <a:pt x="10121" y="5163"/>
                    <a:pt x="15744" y="8707"/>
                  </a:cubicBezTo>
                  <a:lnTo>
                    <a:pt x="17179" y="9593"/>
                  </a:lnTo>
                  <a:cubicBezTo>
                    <a:pt x="20631" y="11762"/>
                    <a:pt x="21522" y="12557"/>
                    <a:pt x="21561" y="13565"/>
                  </a:cubicBezTo>
                  <a:cubicBezTo>
                    <a:pt x="21600" y="14756"/>
                    <a:pt x="20437" y="15367"/>
                    <a:pt x="16753" y="16528"/>
                  </a:cubicBezTo>
                  <a:lnTo>
                    <a:pt x="15938" y="16773"/>
                  </a:lnTo>
                  <a:cubicBezTo>
                    <a:pt x="15085" y="17017"/>
                    <a:pt x="11711" y="18025"/>
                    <a:pt x="10083" y="18514"/>
                  </a:cubicBezTo>
                  <a:lnTo>
                    <a:pt x="9734" y="18636"/>
                  </a:lnTo>
                  <a:cubicBezTo>
                    <a:pt x="6980" y="19461"/>
                    <a:pt x="4382" y="20317"/>
                    <a:pt x="1629" y="21264"/>
                  </a:cubicBezTo>
                  <a:lnTo>
                    <a:pt x="698" y="21600"/>
                  </a:lnTo>
                  <a:lnTo>
                    <a:pt x="0" y="20378"/>
                  </a:lnTo>
                  <a:cubicBezTo>
                    <a:pt x="2831" y="19400"/>
                    <a:pt x="5468" y="18514"/>
                    <a:pt x="8221" y="17659"/>
                  </a:cubicBezTo>
                  <a:lnTo>
                    <a:pt x="10160" y="17078"/>
                  </a:lnTo>
                  <a:cubicBezTo>
                    <a:pt x="12060" y="16498"/>
                    <a:pt x="15046" y="15612"/>
                    <a:pt x="15473" y="15490"/>
                  </a:cubicBezTo>
                  <a:lnTo>
                    <a:pt x="16093" y="15276"/>
                  </a:lnTo>
                  <a:cubicBezTo>
                    <a:pt x="17489" y="14848"/>
                    <a:pt x="18381" y="14543"/>
                    <a:pt x="19002" y="14237"/>
                  </a:cubicBezTo>
                  <a:lnTo>
                    <a:pt x="19079" y="14207"/>
                  </a:lnTo>
                  <a:cubicBezTo>
                    <a:pt x="19661" y="13932"/>
                    <a:pt x="19855" y="13718"/>
                    <a:pt x="19855" y="13595"/>
                  </a:cubicBezTo>
                  <a:cubicBezTo>
                    <a:pt x="19855" y="13137"/>
                    <a:pt x="18769" y="12312"/>
                    <a:pt x="15357" y="10174"/>
                  </a:cubicBezTo>
                  <a:lnTo>
                    <a:pt x="12603" y="8432"/>
                  </a:lnTo>
                  <a:cubicBezTo>
                    <a:pt x="8221" y="5652"/>
                    <a:pt x="6050" y="4216"/>
                    <a:pt x="2637" y="1772"/>
                  </a:cubicBezTo>
                  <a:lnTo>
                    <a:pt x="1512" y="978"/>
                  </a:lnTo>
                </a:path>
              </a:pathLst>
            </a:custGeom>
            <a:solidFill>
              <a:srgbClr val="5C00E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93000"/>
                </a:lnSpc>
                <a:def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16" name="Lorem Ipsum has been the industry's standard dummy text ever since the 1500s, when an unknown printer took a galley of type and scrambled it to make a type specimen book."/>
          <p:cNvSpPr txBox="1"/>
          <p:nvPr/>
        </p:nvSpPr>
        <p:spPr>
          <a:xfrm>
            <a:off x="13605730" y="9788946"/>
            <a:ext cx="8739920" cy="7046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4400" b="1" dirty="0" smtClean="0"/>
              <a:t>瞄准辅助线</a:t>
            </a:r>
            <a:endParaRPr lang="en-US" altLang="zh-CN" sz="4400" b="1" dirty="0" smtClean="0"/>
          </a:p>
        </p:txBody>
      </p:sp>
      <p:sp>
        <p:nvSpPr>
          <p:cNvPr id="13" name="Google Shape;53;p5"/>
          <p:cNvSpPr/>
          <p:nvPr/>
        </p:nvSpPr>
        <p:spPr>
          <a:xfrm>
            <a:off x="12839375" y="424307"/>
            <a:ext cx="7444692" cy="28095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92" h="21540" extrusionOk="0">
                <a:moveTo>
                  <a:pt x="9861" y="262"/>
                </a:moveTo>
                <a:cubicBezTo>
                  <a:pt x="8723" y="367"/>
                  <a:pt x="7569" y="389"/>
                  <a:pt x="6449" y="575"/>
                </a:cubicBezTo>
                <a:cubicBezTo>
                  <a:pt x="4827" y="845"/>
                  <a:pt x="3528" y="1899"/>
                  <a:pt x="2440" y="2780"/>
                </a:cubicBezTo>
                <a:cubicBezTo>
                  <a:pt x="2253" y="2932"/>
                  <a:pt x="1998" y="3033"/>
                  <a:pt x="1833" y="3198"/>
                </a:cubicBezTo>
                <a:cubicBezTo>
                  <a:pt x="921" y="4115"/>
                  <a:pt x="622" y="5390"/>
                  <a:pt x="337" y="6485"/>
                </a:cubicBezTo>
                <a:cubicBezTo>
                  <a:pt x="-30" y="7901"/>
                  <a:pt x="-58" y="9490"/>
                  <a:pt x="67" y="10945"/>
                </a:cubicBezTo>
                <a:cubicBezTo>
                  <a:pt x="84" y="11144"/>
                  <a:pt x="250" y="11324"/>
                  <a:pt x="271" y="11522"/>
                </a:cubicBezTo>
                <a:cubicBezTo>
                  <a:pt x="344" y="12185"/>
                  <a:pt x="278" y="12852"/>
                  <a:pt x="350" y="13514"/>
                </a:cubicBezTo>
                <a:cubicBezTo>
                  <a:pt x="366" y="13664"/>
                  <a:pt x="505" y="13793"/>
                  <a:pt x="528" y="13942"/>
                </a:cubicBezTo>
                <a:cubicBezTo>
                  <a:pt x="734" y="15212"/>
                  <a:pt x="870" y="16437"/>
                  <a:pt x="1144" y="17688"/>
                </a:cubicBezTo>
                <a:cubicBezTo>
                  <a:pt x="1183" y="17866"/>
                  <a:pt x="1151" y="18404"/>
                  <a:pt x="1311" y="18614"/>
                </a:cubicBezTo>
                <a:cubicBezTo>
                  <a:pt x="1550" y="18927"/>
                  <a:pt x="1811" y="19235"/>
                  <a:pt x="2139" y="19496"/>
                </a:cubicBezTo>
                <a:cubicBezTo>
                  <a:pt x="3001" y="20183"/>
                  <a:pt x="3271" y="20038"/>
                  <a:pt x="4316" y="20502"/>
                </a:cubicBezTo>
                <a:cubicBezTo>
                  <a:pt x="4468" y="20569"/>
                  <a:pt x="4539" y="20738"/>
                  <a:pt x="4708" y="20771"/>
                </a:cubicBezTo>
                <a:cubicBezTo>
                  <a:pt x="5121" y="20852"/>
                  <a:pt x="5561" y="20771"/>
                  <a:pt x="5981" y="20825"/>
                </a:cubicBezTo>
                <a:cubicBezTo>
                  <a:pt x="6432" y="20883"/>
                  <a:pt x="6855" y="21035"/>
                  <a:pt x="7302" y="21104"/>
                </a:cubicBezTo>
                <a:cubicBezTo>
                  <a:pt x="8078" y="21222"/>
                  <a:pt x="12433" y="21597"/>
                  <a:pt x="13042" y="21532"/>
                </a:cubicBezTo>
                <a:cubicBezTo>
                  <a:pt x="13199" y="21516"/>
                  <a:pt x="13318" y="21409"/>
                  <a:pt x="13466" y="21368"/>
                </a:cubicBezTo>
                <a:cubicBezTo>
                  <a:pt x="13924" y="21241"/>
                  <a:pt x="14383" y="21115"/>
                  <a:pt x="14853" y="21028"/>
                </a:cubicBezTo>
                <a:cubicBezTo>
                  <a:pt x="15373" y="20932"/>
                  <a:pt x="16495" y="20818"/>
                  <a:pt x="16915" y="20473"/>
                </a:cubicBezTo>
                <a:cubicBezTo>
                  <a:pt x="17666" y="19859"/>
                  <a:pt x="17960" y="18952"/>
                  <a:pt x="18661" y="18329"/>
                </a:cubicBezTo>
                <a:cubicBezTo>
                  <a:pt x="18743" y="18256"/>
                  <a:pt x="18893" y="18248"/>
                  <a:pt x="18982" y="18180"/>
                </a:cubicBezTo>
                <a:cubicBezTo>
                  <a:pt x="19414" y="17850"/>
                  <a:pt x="19288" y="17671"/>
                  <a:pt x="19559" y="17202"/>
                </a:cubicBezTo>
                <a:cubicBezTo>
                  <a:pt x="20173" y="16144"/>
                  <a:pt x="20768" y="15357"/>
                  <a:pt x="21074" y="14172"/>
                </a:cubicBezTo>
                <a:cubicBezTo>
                  <a:pt x="21116" y="14002"/>
                  <a:pt x="21031" y="13822"/>
                  <a:pt x="21074" y="13652"/>
                </a:cubicBezTo>
                <a:cubicBezTo>
                  <a:pt x="21097" y="13557"/>
                  <a:pt x="21261" y="13501"/>
                  <a:pt x="21266" y="13404"/>
                </a:cubicBezTo>
                <a:cubicBezTo>
                  <a:pt x="21542" y="7286"/>
                  <a:pt x="21319" y="11386"/>
                  <a:pt x="21033" y="7623"/>
                </a:cubicBezTo>
                <a:cubicBezTo>
                  <a:pt x="21001" y="7191"/>
                  <a:pt x="21072" y="6757"/>
                  <a:pt x="21033" y="6325"/>
                </a:cubicBezTo>
                <a:cubicBezTo>
                  <a:pt x="20931" y="5194"/>
                  <a:pt x="20572" y="3626"/>
                  <a:pt x="20182" y="2541"/>
                </a:cubicBezTo>
                <a:cubicBezTo>
                  <a:pt x="20018" y="2088"/>
                  <a:pt x="19881" y="1277"/>
                  <a:pt x="19341" y="980"/>
                </a:cubicBezTo>
                <a:cubicBezTo>
                  <a:pt x="18508" y="523"/>
                  <a:pt x="16295" y="504"/>
                  <a:pt x="15426" y="429"/>
                </a:cubicBezTo>
                <a:cubicBezTo>
                  <a:pt x="14451" y="345"/>
                  <a:pt x="13462" y="94"/>
                  <a:pt x="12467" y="55"/>
                </a:cubicBezTo>
                <a:cubicBezTo>
                  <a:pt x="10997" y="-3"/>
                  <a:pt x="9524" y="18"/>
                  <a:pt x="8054" y="0"/>
                </a:cubicBezTo>
              </a:path>
            </a:pathLst>
          </a:custGeom>
          <a:ln w="30600">
            <a:solidFill>
              <a:srgbClr val="5C00E7"/>
            </a:solidFill>
            <a:miter/>
          </a:ln>
        </p:spPr>
        <p:txBody>
          <a:bodyPr lIns="0" tIns="0" rIns="0" bIns="0"/>
          <a:lstStyle/>
          <a:p>
            <a:pPr defTabSz="914400">
              <a:lnSpc>
                <a:spcPct val="93000"/>
              </a:lnSpc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9" name="图片占位符 8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4" r="8934"/>
          <a:stretch>
            <a:fillRect/>
          </a:stretch>
        </p:blipFill>
        <p:spPr>
          <a:xfrm>
            <a:off x="2039938" y="7682321"/>
            <a:ext cx="8053324" cy="5124887"/>
          </a:xfrm>
        </p:spPr>
      </p:pic>
      <p:pic>
        <p:nvPicPr>
          <p:cNvPr id="11" name="图片占位符 10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7" b="2537"/>
          <a:stretch>
            <a:fillRect/>
          </a:stretch>
        </p:blipFill>
        <p:spPr>
          <a:xfrm>
            <a:off x="2039938" y="2121695"/>
            <a:ext cx="8053324" cy="5124887"/>
          </a:xfrm>
        </p:spPr>
      </p:pic>
    </p:spTree>
    <p:extLst>
      <p:ext uri="{BB962C8B-B14F-4D97-AF65-F5344CB8AC3E}">
        <p14:creationId xmlns:p14="http://schemas.microsoft.com/office/powerpoint/2010/main" val="26172025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92" t="2589" r="15060" b="-2589"/>
          <a:stretch/>
        </p:blipFill>
        <p:spPr>
          <a:xfrm>
            <a:off x="2720898" y="3423424"/>
            <a:ext cx="7678556" cy="6579219"/>
          </a:xfrm>
        </p:spPr>
      </p:pic>
      <p:sp>
        <p:nvSpPr>
          <p:cNvPr id="4" name="矩形 3"/>
          <p:cNvSpPr/>
          <p:nvPr/>
        </p:nvSpPr>
        <p:spPr>
          <a:xfrm>
            <a:off x="12195716" y="3817289"/>
            <a:ext cx="11006253" cy="629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800" b="1" dirty="0"/>
              <a:t>bonus</a:t>
            </a:r>
            <a:r>
              <a:rPr lang="zh-CN" altLang="en-US" sz="4800" b="1" dirty="0"/>
              <a:t>机制（开局随机抽取</a:t>
            </a:r>
            <a:r>
              <a:rPr lang="zh-CN" altLang="en-US" sz="4800" b="1" dirty="0" smtClean="0"/>
              <a:t>）</a:t>
            </a:r>
            <a:endParaRPr lang="en-US" altLang="zh-CN" sz="4800" b="1" dirty="0" smtClean="0"/>
          </a:p>
          <a:p>
            <a:endParaRPr lang="zh-CN" altLang="en-US" sz="4800" b="1" dirty="0"/>
          </a:p>
          <a:p>
            <a:endParaRPr lang="en-US" altLang="zh-CN" sz="4800" dirty="0" smtClean="0"/>
          </a:p>
          <a:p>
            <a:r>
              <a:rPr lang="zh-CN" altLang="en-US" sz="4800" dirty="0" smtClean="0"/>
              <a:t>提</a:t>
            </a:r>
            <a:r>
              <a:rPr lang="zh-CN" altLang="en-US" sz="4800" dirty="0"/>
              <a:t>升人物</a:t>
            </a:r>
            <a:r>
              <a:rPr lang="en-US" altLang="zh-CN" sz="4800" dirty="0"/>
              <a:t>125%</a:t>
            </a:r>
            <a:r>
              <a:rPr lang="zh-CN" altLang="en-US" sz="4800" dirty="0"/>
              <a:t>的攻击力</a:t>
            </a:r>
          </a:p>
          <a:p>
            <a:r>
              <a:rPr lang="zh-CN" altLang="en-US" sz="4800" dirty="0" smtClean="0"/>
              <a:t>提</a:t>
            </a:r>
            <a:r>
              <a:rPr lang="zh-CN" altLang="en-US" sz="4800" dirty="0"/>
              <a:t>升血量上限至</a:t>
            </a:r>
            <a:r>
              <a:rPr lang="en-US" altLang="zh-CN" sz="4800" dirty="0"/>
              <a:t>120</a:t>
            </a:r>
          </a:p>
          <a:p>
            <a:r>
              <a:rPr lang="zh-CN" altLang="en-US" sz="4800" dirty="0" smtClean="0"/>
              <a:t>提</a:t>
            </a:r>
            <a:r>
              <a:rPr lang="zh-CN" altLang="en-US" sz="4800" dirty="0"/>
              <a:t>升防御力使血量减少值为原来的</a:t>
            </a:r>
            <a:r>
              <a:rPr lang="en-US" altLang="zh-CN" sz="4800" dirty="0"/>
              <a:t>0.8</a:t>
            </a:r>
            <a:r>
              <a:rPr lang="zh-CN" altLang="en-US" sz="4800" dirty="0"/>
              <a:t>倍</a:t>
            </a:r>
          </a:p>
          <a:p>
            <a:r>
              <a:rPr lang="zh-CN" altLang="en-US" sz="4800" dirty="0" smtClean="0"/>
              <a:t>提</a:t>
            </a:r>
            <a:r>
              <a:rPr lang="zh-CN" altLang="en-US" sz="4800" dirty="0"/>
              <a:t>升子弹攻速为每发间隔</a:t>
            </a:r>
            <a:r>
              <a:rPr lang="en-US" altLang="zh-CN" sz="4800" dirty="0"/>
              <a:t>0.26s</a:t>
            </a:r>
            <a:endParaRPr lang="zh-CN" altLang="en-US" sz="4800" dirty="0"/>
          </a:p>
        </p:txBody>
      </p:sp>
      <p:sp>
        <p:nvSpPr>
          <p:cNvPr id="6" name="Selana"/>
          <p:cNvSpPr txBox="1"/>
          <p:nvPr/>
        </p:nvSpPr>
        <p:spPr>
          <a:xfrm>
            <a:off x="1344974" y="454850"/>
            <a:ext cx="13112373" cy="1231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914400">
              <a:lnSpc>
                <a:spcPct val="100000"/>
              </a:lnSpc>
              <a:defRPr sz="92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zh-CN" altLang="en-US" sz="8000" dirty="0" smtClean="0"/>
              <a:t>功能</a:t>
            </a:r>
            <a:r>
              <a:rPr lang="zh-CN" altLang="en-US" sz="8000" dirty="0" smtClean="0"/>
              <a:t>点③</a:t>
            </a:r>
            <a:r>
              <a:rPr lang="en-US" altLang="zh-CN" sz="8000" dirty="0" smtClean="0"/>
              <a:t>——</a:t>
            </a:r>
            <a:r>
              <a:rPr lang="zh-CN" altLang="en-US" sz="8000" dirty="0"/>
              <a:t>开</a:t>
            </a:r>
            <a:r>
              <a:rPr lang="zh-CN" altLang="en-US" sz="8000" dirty="0" smtClean="0"/>
              <a:t>局抽选</a:t>
            </a:r>
            <a:r>
              <a:rPr lang="en-US" altLang="zh-CN" sz="8000" dirty="0" smtClean="0"/>
              <a:t>bonus</a:t>
            </a:r>
            <a:endParaRPr sz="8000" dirty="0"/>
          </a:p>
        </p:txBody>
      </p:sp>
    </p:spTree>
    <p:extLst>
      <p:ext uri="{BB962C8B-B14F-4D97-AF65-F5344CB8AC3E}">
        <p14:creationId xmlns:p14="http://schemas.microsoft.com/office/powerpoint/2010/main" val="366923221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orem Ipsum has been the industry's standard dummy text ever since the 1500s, when an unknown printer took a galley of type and scrambled it to make a type specimen book."/>
          <p:cNvSpPr txBox="1"/>
          <p:nvPr/>
        </p:nvSpPr>
        <p:spPr>
          <a:xfrm>
            <a:off x="3288179" y="3212623"/>
            <a:ext cx="13959692" cy="4321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en-US" altLang="zh-CN" sz="6000" b="1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1.</a:t>
            </a:r>
            <a:r>
              <a:rPr lang="zh-CN" altLang="en-US" sz="6000" b="1" dirty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创</a:t>
            </a:r>
            <a:r>
              <a:rPr lang="zh-CN" altLang="en-US" sz="6000" b="1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建、加入房间</a:t>
            </a:r>
            <a:endParaRPr lang="en-US" altLang="zh-CN" sz="6000" b="1" dirty="0" smtClean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r>
              <a:rPr lang="en-US" altLang="zh-CN" sz="6000" b="1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2.</a:t>
            </a:r>
            <a:r>
              <a:rPr lang="zh-CN" altLang="en-US" sz="6000" b="1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联网外</a:t>
            </a:r>
            <a:r>
              <a:rPr lang="zh-CN" altLang="en-US" sz="6000" b="1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挂</a:t>
            </a:r>
            <a:endParaRPr lang="en-US" altLang="zh-CN" sz="6000" b="1" dirty="0" smtClean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r>
              <a:rPr lang="en-US" altLang="zh-CN" sz="6000" b="1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3.</a:t>
            </a:r>
            <a:r>
              <a:rPr lang="zh-CN" altLang="en-US" sz="6000" b="1" dirty="0" smtClean="0">
                <a:solidFill>
                  <a:schemeClr val="tx1">
                    <a:lumMod val="95000"/>
                    <a:lumOff val="5000"/>
                    <a:alpha val="50000"/>
                  </a:schemeClr>
                </a:solidFill>
              </a:rPr>
              <a:t>联网聊天系统</a:t>
            </a:r>
            <a:endParaRPr lang="en-US" altLang="zh-CN" sz="5400" dirty="0" smtClean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sz="5400" dirty="0">
              <a:solidFill>
                <a:schemeClr val="tx1">
                  <a:lumMod val="95000"/>
                  <a:lumOff val="5000"/>
                  <a:alpha val="50000"/>
                </a:schemeClr>
              </a:solidFill>
            </a:endParaRPr>
          </a:p>
        </p:txBody>
      </p:sp>
      <p:sp>
        <p:nvSpPr>
          <p:cNvPr id="6" name="Selana"/>
          <p:cNvSpPr txBox="1"/>
          <p:nvPr/>
        </p:nvSpPr>
        <p:spPr>
          <a:xfrm>
            <a:off x="1344974" y="454850"/>
            <a:ext cx="13112373" cy="1231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914400">
              <a:lnSpc>
                <a:spcPct val="100000"/>
              </a:lnSpc>
              <a:defRPr sz="92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zh-CN" altLang="en-US" sz="8000" dirty="0" smtClean="0"/>
              <a:t>功能</a:t>
            </a:r>
            <a:r>
              <a:rPr lang="zh-CN" altLang="en-US" sz="8000" dirty="0" smtClean="0"/>
              <a:t>点④</a:t>
            </a:r>
            <a:r>
              <a:rPr lang="en-US" altLang="zh-CN" sz="8000" dirty="0" smtClean="0"/>
              <a:t>——</a:t>
            </a:r>
            <a:r>
              <a:rPr lang="zh-CN" altLang="en-US" sz="8000" dirty="0" smtClean="0"/>
              <a:t>联网功能</a:t>
            </a:r>
            <a:endParaRPr sz="80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5694" y="7248290"/>
            <a:ext cx="8823306" cy="5204976"/>
          </a:xfrm>
          <a:prstGeom prst="rect">
            <a:avLst/>
          </a:prstGeom>
        </p:spPr>
      </p:pic>
      <p:grpSp>
        <p:nvGrpSpPr>
          <p:cNvPr id="9" name="Group"/>
          <p:cNvGrpSpPr/>
          <p:nvPr/>
        </p:nvGrpSpPr>
        <p:grpSpPr>
          <a:xfrm rot="954650">
            <a:off x="9186040" y="5863572"/>
            <a:ext cx="2030736" cy="774052"/>
            <a:chOff x="0" y="0"/>
            <a:chExt cx="2286048" cy="707405"/>
          </a:xfrm>
        </p:grpSpPr>
        <p:sp>
          <p:nvSpPr>
            <p:cNvPr id="10" name="Google Shape;37;p3"/>
            <p:cNvSpPr/>
            <p:nvPr/>
          </p:nvSpPr>
          <p:spPr>
            <a:xfrm>
              <a:off x="0" y="167242"/>
              <a:ext cx="2247426" cy="262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98" extrusionOk="0">
                  <a:moveTo>
                    <a:pt x="3931" y="2554"/>
                  </a:moveTo>
                  <a:cubicBezTo>
                    <a:pt x="5139" y="13"/>
                    <a:pt x="6145" y="-702"/>
                    <a:pt x="6979" y="727"/>
                  </a:cubicBezTo>
                  <a:lnTo>
                    <a:pt x="7095" y="966"/>
                  </a:lnTo>
                  <a:cubicBezTo>
                    <a:pt x="8044" y="2633"/>
                    <a:pt x="8504" y="4142"/>
                    <a:pt x="8628" y="6048"/>
                  </a:cubicBezTo>
                  <a:cubicBezTo>
                    <a:pt x="8724" y="7557"/>
                    <a:pt x="8648" y="8907"/>
                    <a:pt x="8485" y="9860"/>
                  </a:cubicBezTo>
                  <a:cubicBezTo>
                    <a:pt x="8456" y="10098"/>
                    <a:pt x="8418" y="10257"/>
                    <a:pt x="8379" y="10416"/>
                  </a:cubicBezTo>
                  <a:lnTo>
                    <a:pt x="8360" y="10495"/>
                  </a:lnTo>
                  <a:lnTo>
                    <a:pt x="8561" y="10654"/>
                  </a:lnTo>
                  <a:cubicBezTo>
                    <a:pt x="8600" y="10654"/>
                    <a:pt x="8648" y="10654"/>
                    <a:pt x="8696" y="10654"/>
                  </a:cubicBezTo>
                  <a:lnTo>
                    <a:pt x="8897" y="10733"/>
                  </a:lnTo>
                  <a:cubicBezTo>
                    <a:pt x="9367" y="10892"/>
                    <a:pt x="9817" y="10892"/>
                    <a:pt x="10508" y="10813"/>
                  </a:cubicBezTo>
                  <a:lnTo>
                    <a:pt x="11792" y="10574"/>
                  </a:lnTo>
                  <a:cubicBezTo>
                    <a:pt x="12646" y="10416"/>
                    <a:pt x="13144" y="10416"/>
                    <a:pt x="13719" y="10654"/>
                  </a:cubicBezTo>
                  <a:lnTo>
                    <a:pt x="13959" y="10813"/>
                  </a:lnTo>
                  <a:cubicBezTo>
                    <a:pt x="14783" y="11210"/>
                    <a:pt x="15512" y="11845"/>
                    <a:pt x="16941" y="13433"/>
                  </a:cubicBezTo>
                  <a:lnTo>
                    <a:pt x="18436" y="15022"/>
                  </a:lnTo>
                  <a:cubicBezTo>
                    <a:pt x="18628" y="15260"/>
                    <a:pt x="18801" y="15419"/>
                    <a:pt x="18983" y="15577"/>
                  </a:cubicBezTo>
                  <a:lnTo>
                    <a:pt x="19242" y="15895"/>
                  </a:lnTo>
                  <a:cubicBezTo>
                    <a:pt x="20047" y="16610"/>
                    <a:pt x="20737" y="17086"/>
                    <a:pt x="21399" y="17324"/>
                  </a:cubicBezTo>
                  <a:lnTo>
                    <a:pt x="21600" y="17404"/>
                  </a:lnTo>
                  <a:lnTo>
                    <a:pt x="21590" y="20898"/>
                  </a:lnTo>
                  <a:cubicBezTo>
                    <a:pt x="20823" y="20660"/>
                    <a:pt x="20028" y="20104"/>
                    <a:pt x="19059" y="19151"/>
                  </a:cubicBezTo>
                  <a:lnTo>
                    <a:pt x="18551" y="18674"/>
                  </a:lnTo>
                  <a:cubicBezTo>
                    <a:pt x="18331" y="18436"/>
                    <a:pt x="18081" y="18198"/>
                    <a:pt x="17756" y="17801"/>
                  </a:cubicBezTo>
                  <a:lnTo>
                    <a:pt x="16730" y="16689"/>
                  </a:lnTo>
                  <a:cubicBezTo>
                    <a:pt x="15416" y="15260"/>
                    <a:pt x="14716" y="14624"/>
                    <a:pt x="13930" y="14227"/>
                  </a:cubicBezTo>
                  <a:lnTo>
                    <a:pt x="13738" y="14148"/>
                  </a:lnTo>
                  <a:cubicBezTo>
                    <a:pt x="13087" y="13910"/>
                    <a:pt x="12540" y="13910"/>
                    <a:pt x="11428" y="14069"/>
                  </a:cubicBezTo>
                  <a:lnTo>
                    <a:pt x="10584" y="14227"/>
                  </a:lnTo>
                  <a:cubicBezTo>
                    <a:pt x="9779" y="14386"/>
                    <a:pt x="9290" y="14386"/>
                    <a:pt x="8734" y="14148"/>
                  </a:cubicBezTo>
                  <a:lnTo>
                    <a:pt x="8437" y="14069"/>
                  </a:lnTo>
                  <a:cubicBezTo>
                    <a:pt x="7746" y="13751"/>
                    <a:pt x="7545" y="13433"/>
                    <a:pt x="7459" y="12322"/>
                  </a:cubicBezTo>
                  <a:cubicBezTo>
                    <a:pt x="7373" y="11210"/>
                    <a:pt x="7430" y="10257"/>
                    <a:pt x="7526" y="9622"/>
                  </a:cubicBezTo>
                  <a:cubicBezTo>
                    <a:pt x="7564" y="9463"/>
                    <a:pt x="7612" y="9224"/>
                    <a:pt x="7670" y="9066"/>
                  </a:cubicBezTo>
                  <a:lnTo>
                    <a:pt x="7727" y="8827"/>
                  </a:lnTo>
                  <a:cubicBezTo>
                    <a:pt x="7823" y="8589"/>
                    <a:pt x="7967" y="8113"/>
                    <a:pt x="7977" y="8113"/>
                  </a:cubicBezTo>
                  <a:cubicBezTo>
                    <a:pt x="8053" y="7874"/>
                    <a:pt x="8120" y="7636"/>
                    <a:pt x="8168" y="7398"/>
                  </a:cubicBezTo>
                  <a:lnTo>
                    <a:pt x="8197" y="7319"/>
                  </a:lnTo>
                  <a:lnTo>
                    <a:pt x="8187" y="7239"/>
                  </a:lnTo>
                  <a:cubicBezTo>
                    <a:pt x="8034" y="6524"/>
                    <a:pt x="7641" y="5492"/>
                    <a:pt x="7008" y="4380"/>
                  </a:cubicBezTo>
                  <a:lnTo>
                    <a:pt x="6893" y="4142"/>
                  </a:lnTo>
                  <a:cubicBezTo>
                    <a:pt x="6136" y="2792"/>
                    <a:pt x="5187" y="3507"/>
                    <a:pt x="4036" y="5969"/>
                  </a:cubicBezTo>
                  <a:cubicBezTo>
                    <a:pt x="3471" y="7160"/>
                    <a:pt x="2886" y="8669"/>
                    <a:pt x="2195" y="10654"/>
                  </a:cubicBezTo>
                  <a:lnTo>
                    <a:pt x="1994" y="11289"/>
                  </a:lnTo>
                  <a:cubicBezTo>
                    <a:pt x="1630" y="12401"/>
                    <a:pt x="489" y="15895"/>
                    <a:pt x="153" y="16769"/>
                  </a:cubicBezTo>
                  <a:lnTo>
                    <a:pt x="134" y="16848"/>
                  </a:lnTo>
                  <a:lnTo>
                    <a:pt x="0" y="13592"/>
                  </a:lnTo>
                  <a:lnTo>
                    <a:pt x="125" y="13195"/>
                  </a:lnTo>
                  <a:cubicBezTo>
                    <a:pt x="594" y="11845"/>
                    <a:pt x="1764" y="8272"/>
                    <a:pt x="1937" y="7716"/>
                  </a:cubicBezTo>
                  <a:cubicBezTo>
                    <a:pt x="2694" y="5492"/>
                    <a:pt x="3327" y="3824"/>
                    <a:pt x="3931" y="2554"/>
                  </a:cubicBezTo>
                </a:path>
              </a:pathLst>
            </a:custGeom>
            <a:solidFill>
              <a:srgbClr val="5C00E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93000"/>
                </a:lnSpc>
                <a:def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1" name="Google Shape;38;p3"/>
            <p:cNvSpPr/>
            <p:nvPr/>
          </p:nvSpPr>
          <p:spPr>
            <a:xfrm>
              <a:off x="1729222" y="0"/>
              <a:ext cx="556827" cy="7074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2" h="21600" extrusionOk="0">
                  <a:moveTo>
                    <a:pt x="1512" y="978"/>
                  </a:moveTo>
                  <a:lnTo>
                    <a:pt x="2676" y="0"/>
                  </a:lnTo>
                  <a:lnTo>
                    <a:pt x="4188" y="1069"/>
                  </a:lnTo>
                  <a:cubicBezTo>
                    <a:pt x="7795" y="3666"/>
                    <a:pt x="10121" y="5163"/>
                    <a:pt x="15744" y="8707"/>
                  </a:cubicBezTo>
                  <a:lnTo>
                    <a:pt x="17179" y="9593"/>
                  </a:lnTo>
                  <a:cubicBezTo>
                    <a:pt x="20631" y="11762"/>
                    <a:pt x="21522" y="12557"/>
                    <a:pt x="21561" y="13565"/>
                  </a:cubicBezTo>
                  <a:cubicBezTo>
                    <a:pt x="21600" y="14756"/>
                    <a:pt x="20437" y="15367"/>
                    <a:pt x="16753" y="16528"/>
                  </a:cubicBezTo>
                  <a:lnTo>
                    <a:pt x="15938" y="16773"/>
                  </a:lnTo>
                  <a:cubicBezTo>
                    <a:pt x="15085" y="17017"/>
                    <a:pt x="11711" y="18025"/>
                    <a:pt x="10083" y="18514"/>
                  </a:cubicBezTo>
                  <a:lnTo>
                    <a:pt x="9734" y="18636"/>
                  </a:lnTo>
                  <a:cubicBezTo>
                    <a:pt x="6980" y="19461"/>
                    <a:pt x="4382" y="20317"/>
                    <a:pt x="1629" y="21264"/>
                  </a:cubicBezTo>
                  <a:lnTo>
                    <a:pt x="698" y="21600"/>
                  </a:lnTo>
                  <a:lnTo>
                    <a:pt x="0" y="20378"/>
                  </a:lnTo>
                  <a:cubicBezTo>
                    <a:pt x="2831" y="19400"/>
                    <a:pt x="5468" y="18514"/>
                    <a:pt x="8221" y="17659"/>
                  </a:cubicBezTo>
                  <a:lnTo>
                    <a:pt x="10160" y="17078"/>
                  </a:lnTo>
                  <a:cubicBezTo>
                    <a:pt x="12060" y="16498"/>
                    <a:pt x="15046" y="15612"/>
                    <a:pt x="15473" y="15490"/>
                  </a:cubicBezTo>
                  <a:lnTo>
                    <a:pt x="16093" y="15276"/>
                  </a:lnTo>
                  <a:cubicBezTo>
                    <a:pt x="17489" y="14848"/>
                    <a:pt x="18381" y="14543"/>
                    <a:pt x="19002" y="14237"/>
                  </a:cubicBezTo>
                  <a:lnTo>
                    <a:pt x="19079" y="14207"/>
                  </a:lnTo>
                  <a:cubicBezTo>
                    <a:pt x="19661" y="13932"/>
                    <a:pt x="19855" y="13718"/>
                    <a:pt x="19855" y="13595"/>
                  </a:cubicBezTo>
                  <a:cubicBezTo>
                    <a:pt x="19855" y="13137"/>
                    <a:pt x="18769" y="12312"/>
                    <a:pt x="15357" y="10174"/>
                  </a:cubicBezTo>
                  <a:lnTo>
                    <a:pt x="12603" y="8432"/>
                  </a:lnTo>
                  <a:cubicBezTo>
                    <a:pt x="8221" y="5652"/>
                    <a:pt x="6050" y="4216"/>
                    <a:pt x="2637" y="1772"/>
                  </a:cubicBezTo>
                  <a:lnTo>
                    <a:pt x="1512" y="978"/>
                  </a:lnTo>
                </a:path>
              </a:pathLst>
            </a:custGeom>
            <a:solidFill>
              <a:srgbClr val="5C00E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93000"/>
                </a:lnSpc>
                <a:def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79672" y="1600233"/>
            <a:ext cx="7573802" cy="4162230"/>
          </a:xfrm>
          <a:prstGeom prst="rect">
            <a:avLst/>
          </a:prstGeom>
        </p:spPr>
      </p:pic>
      <p:grpSp>
        <p:nvGrpSpPr>
          <p:cNvPr id="12" name="Group"/>
          <p:cNvGrpSpPr/>
          <p:nvPr/>
        </p:nvGrpSpPr>
        <p:grpSpPr>
          <a:xfrm rot="20913716">
            <a:off x="10020144" y="3135506"/>
            <a:ext cx="2286049" cy="707407"/>
            <a:chOff x="0" y="0"/>
            <a:chExt cx="2286048" cy="707405"/>
          </a:xfrm>
        </p:grpSpPr>
        <p:sp>
          <p:nvSpPr>
            <p:cNvPr id="13" name="Google Shape;37;p3"/>
            <p:cNvSpPr/>
            <p:nvPr/>
          </p:nvSpPr>
          <p:spPr>
            <a:xfrm>
              <a:off x="0" y="167242"/>
              <a:ext cx="2247426" cy="262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98" extrusionOk="0">
                  <a:moveTo>
                    <a:pt x="3931" y="2554"/>
                  </a:moveTo>
                  <a:cubicBezTo>
                    <a:pt x="5139" y="13"/>
                    <a:pt x="6145" y="-702"/>
                    <a:pt x="6979" y="727"/>
                  </a:cubicBezTo>
                  <a:lnTo>
                    <a:pt x="7095" y="966"/>
                  </a:lnTo>
                  <a:cubicBezTo>
                    <a:pt x="8044" y="2633"/>
                    <a:pt x="8504" y="4142"/>
                    <a:pt x="8628" y="6048"/>
                  </a:cubicBezTo>
                  <a:cubicBezTo>
                    <a:pt x="8724" y="7557"/>
                    <a:pt x="8648" y="8907"/>
                    <a:pt x="8485" y="9860"/>
                  </a:cubicBezTo>
                  <a:cubicBezTo>
                    <a:pt x="8456" y="10098"/>
                    <a:pt x="8418" y="10257"/>
                    <a:pt x="8379" y="10416"/>
                  </a:cubicBezTo>
                  <a:lnTo>
                    <a:pt x="8360" y="10495"/>
                  </a:lnTo>
                  <a:lnTo>
                    <a:pt x="8561" y="10654"/>
                  </a:lnTo>
                  <a:cubicBezTo>
                    <a:pt x="8600" y="10654"/>
                    <a:pt x="8648" y="10654"/>
                    <a:pt x="8696" y="10654"/>
                  </a:cubicBezTo>
                  <a:lnTo>
                    <a:pt x="8897" y="10733"/>
                  </a:lnTo>
                  <a:cubicBezTo>
                    <a:pt x="9367" y="10892"/>
                    <a:pt x="9817" y="10892"/>
                    <a:pt x="10508" y="10813"/>
                  </a:cubicBezTo>
                  <a:lnTo>
                    <a:pt x="11792" y="10574"/>
                  </a:lnTo>
                  <a:cubicBezTo>
                    <a:pt x="12646" y="10416"/>
                    <a:pt x="13144" y="10416"/>
                    <a:pt x="13719" y="10654"/>
                  </a:cubicBezTo>
                  <a:lnTo>
                    <a:pt x="13959" y="10813"/>
                  </a:lnTo>
                  <a:cubicBezTo>
                    <a:pt x="14783" y="11210"/>
                    <a:pt x="15512" y="11845"/>
                    <a:pt x="16941" y="13433"/>
                  </a:cubicBezTo>
                  <a:lnTo>
                    <a:pt x="18436" y="15022"/>
                  </a:lnTo>
                  <a:cubicBezTo>
                    <a:pt x="18628" y="15260"/>
                    <a:pt x="18801" y="15419"/>
                    <a:pt x="18983" y="15577"/>
                  </a:cubicBezTo>
                  <a:lnTo>
                    <a:pt x="19242" y="15895"/>
                  </a:lnTo>
                  <a:cubicBezTo>
                    <a:pt x="20047" y="16610"/>
                    <a:pt x="20737" y="17086"/>
                    <a:pt x="21399" y="17324"/>
                  </a:cubicBezTo>
                  <a:lnTo>
                    <a:pt x="21600" y="17404"/>
                  </a:lnTo>
                  <a:lnTo>
                    <a:pt x="21590" y="20898"/>
                  </a:lnTo>
                  <a:cubicBezTo>
                    <a:pt x="20823" y="20660"/>
                    <a:pt x="20028" y="20104"/>
                    <a:pt x="19059" y="19151"/>
                  </a:cubicBezTo>
                  <a:lnTo>
                    <a:pt x="18551" y="18674"/>
                  </a:lnTo>
                  <a:cubicBezTo>
                    <a:pt x="18331" y="18436"/>
                    <a:pt x="18081" y="18198"/>
                    <a:pt x="17756" y="17801"/>
                  </a:cubicBezTo>
                  <a:lnTo>
                    <a:pt x="16730" y="16689"/>
                  </a:lnTo>
                  <a:cubicBezTo>
                    <a:pt x="15416" y="15260"/>
                    <a:pt x="14716" y="14624"/>
                    <a:pt x="13930" y="14227"/>
                  </a:cubicBezTo>
                  <a:lnTo>
                    <a:pt x="13738" y="14148"/>
                  </a:lnTo>
                  <a:cubicBezTo>
                    <a:pt x="13087" y="13910"/>
                    <a:pt x="12540" y="13910"/>
                    <a:pt x="11428" y="14069"/>
                  </a:cubicBezTo>
                  <a:lnTo>
                    <a:pt x="10584" y="14227"/>
                  </a:lnTo>
                  <a:cubicBezTo>
                    <a:pt x="9779" y="14386"/>
                    <a:pt x="9290" y="14386"/>
                    <a:pt x="8734" y="14148"/>
                  </a:cubicBezTo>
                  <a:lnTo>
                    <a:pt x="8437" y="14069"/>
                  </a:lnTo>
                  <a:cubicBezTo>
                    <a:pt x="7746" y="13751"/>
                    <a:pt x="7545" y="13433"/>
                    <a:pt x="7459" y="12322"/>
                  </a:cubicBezTo>
                  <a:cubicBezTo>
                    <a:pt x="7373" y="11210"/>
                    <a:pt x="7430" y="10257"/>
                    <a:pt x="7526" y="9622"/>
                  </a:cubicBezTo>
                  <a:cubicBezTo>
                    <a:pt x="7564" y="9463"/>
                    <a:pt x="7612" y="9224"/>
                    <a:pt x="7670" y="9066"/>
                  </a:cubicBezTo>
                  <a:lnTo>
                    <a:pt x="7727" y="8827"/>
                  </a:lnTo>
                  <a:cubicBezTo>
                    <a:pt x="7823" y="8589"/>
                    <a:pt x="7967" y="8113"/>
                    <a:pt x="7977" y="8113"/>
                  </a:cubicBezTo>
                  <a:cubicBezTo>
                    <a:pt x="8053" y="7874"/>
                    <a:pt x="8120" y="7636"/>
                    <a:pt x="8168" y="7398"/>
                  </a:cubicBezTo>
                  <a:lnTo>
                    <a:pt x="8197" y="7319"/>
                  </a:lnTo>
                  <a:lnTo>
                    <a:pt x="8187" y="7239"/>
                  </a:lnTo>
                  <a:cubicBezTo>
                    <a:pt x="8034" y="6524"/>
                    <a:pt x="7641" y="5492"/>
                    <a:pt x="7008" y="4380"/>
                  </a:cubicBezTo>
                  <a:lnTo>
                    <a:pt x="6893" y="4142"/>
                  </a:lnTo>
                  <a:cubicBezTo>
                    <a:pt x="6136" y="2792"/>
                    <a:pt x="5187" y="3507"/>
                    <a:pt x="4036" y="5969"/>
                  </a:cubicBezTo>
                  <a:cubicBezTo>
                    <a:pt x="3471" y="7160"/>
                    <a:pt x="2886" y="8669"/>
                    <a:pt x="2195" y="10654"/>
                  </a:cubicBezTo>
                  <a:lnTo>
                    <a:pt x="1994" y="11289"/>
                  </a:lnTo>
                  <a:cubicBezTo>
                    <a:pt x="1630" y="12401"/>
                    <a:pt x="489" y="15895"/>
                    <a:pt x="153" y="16769"/>
                  </a:cubicBezTo>
                  <a:lnTo>
                    <a:pt x="134" y="16848"/>
                  </a:lnTo>
                  <a:lnTo>
                    <a:pt x="0" y="13592"/>
                  </a:lnTo>
                  <a:lnTo>
                    <a:pt x="125" y="13195"/>
                  </a:lnTo>
                  <a:cubicBezTo>
                    <a:pt x="594" y="11845"/>
                    <a:pt x="1764" y="8272"/>
                    <a:pt x="1937" y="7716"/>
                  </a:cubicBezTo>
                  <a:cubicBezTo>
                    <a:pt x="2694" y="5492"/>
                    <a:pt x="3327" y="3824"/>
                    <a:pt x="3931" y="2554"/>
                  </a:cubicBezTo>
                </a:path>
              </a:pathLst>
            </a:custGeom>
            <a:solidFill>
              <a:srgbClr val="5C00E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93000"/>
                </a:lnSpc>
                <a:def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4" name="Google Shape;38;p3"/>
            <p:cNvSpPr/>
            <p:nvPr/>
          </p:nvSpPr>
          <p:spPr>
            <a:xfrm>
              <a:off x="1729222" y="0"/>
              <a:ext cx="556827" cy="7074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2" h="21600" extrusionOk="0">
                  <a:moveTo>
                    <a:pt x="1512" y="978"/>
                  </a:moveTo>
                  <a:lnTo>
                    <a:pt x="2676" y="0"/>
                  </a:lnTo>
                  <a:lnTo>
                    <a:pt x="4188" y="1069"/>
                  </a:lnTo>
                  <a:cubicBezTo>
                    <a:pt x="7795" y="3666"/>
                    <a:pt x="10121" y="5163"/>
                    <a:pt x="15744" y="8707"/>
                  </a:cubicBezTo>
                  <a:lnTo>
                    <a:pt x="17179" y="9593"/>
                  </a:lnTo>
                  <a:cubicBezTo>
                    <a:pt x="20631" y="11762"/>
                    <a:pt x="21522" y="12557"/>
                    <a:pt x="21561" y="13565"/>
                  </a:cubicBezTo>
                  <a:cubicBezTo>
                    <a:pt x="21600" y="14756"/>
                    <a:pt x="20437" y="15367"/>
                    <a:pt x="16753" y="16528"/>
                  </a:cubicBezTo>
                  <a:lnTo>
                    <a:pt x="15938" y="16773"/>
                  </a:lnTo>
                  <a:cubicBezTo>
                    <a:pt x="15085" y="17017"/>
                    <a:pt x="11711" y="18025"/>
                    <a:pt x="10083" y="18514"/>
                  </a:cubicBezTo>
                  <a:lnTo>
                    <a:pt x="9734" y="18636"/>
                  </a:lnTo>
                  <a:cubicBezTo>
                    <a:pt x="6980" y="19461"/>
                    <a:pt x="4382" y="20317"/>
                    <a:pt x="1629" y="21264"/>
                  </a:cubicBezTo>
                  <a:lnTo>
                    <a:pt x="698" y="21600"/>
                  </a:lnTo>
                  <a:lnTo>
                    <a:pt x="0" y="20378"/>
                  </a:lnTo>
                  <a:cubicBezTo>
                    <a:pt x="2831" y="19400"/>
                    <a:pt x="5468" y="18514"/>
                    <a:pt x="8221" y="17659"/>
                  </a:cubicBezTo>
                  <a:lnTo>
                    <a:pt x="10160" y="17078"/>
                  </a:lnTo>
                  <a:cubicBezTo>
                    <a:pt x="12060" y="16498"/>
                    <a:pt x="15046" y="15612"/>
                    <a:pt x="15473" y="15490"/>
                  </a:cubicBezTo>
                  <a:lnTo>
                    <a:pt x="16093" y="15276"/>
                  </a:lnTo>
                  <a:cubicBezTo>
                    <a:pt x="17489" y="14848"/>
                    <a:pt x="18381" y="14543"/>
                    <a:pt x="19002" y="14237"/>
                  </a:cubicBezTo>
                  <a:lnTo>
                    <a:pt x="19079" y="14207"/>
                  </a:lnTo>
                  <a:cubicBezTo>
                    <a:pt x="19661" y="13932"/>
                    <a:pt x="19855" y="13718"/>
                    <a:pt x="19855" y="13595"/>
                  </a:cubicBezTo>
                  <a:cubicBezTo>
                    <a:pt x="19855" y="13137"/>
                    <a:pt x="18769" y="12312"/>
                    <a:pt x="15357" y="10174"/>
                  </a:cubicBezTo>
                  <a:lnTo>
                    <a:pt x="12603" y="8432"/>
                  </a:lnTo>
                  <a:cubicBezTo>
                    <a:pt x="8221" y="5652"/>
                    <a:pt x="6050" y="4216"/>
                    <a:pt x="2637" y="1772"/>
                  </a:cubicBezTo>
                  <a:lnTo>
                    <a:pt x="1512" y="978"/>
                  </a:lnTo>
                </a:path>
              </a:pathLst>
            </a:custGeom>
            <a:solidFill>
              <a:srgbClr val="5C00E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93000"/>
                </a:lnSpc>
                <a:defRPr sz="1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9036637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42;p3"/>
          <p:cNvSpPr/>
          <p:nvPr/>
        </p:nvSpPr>
        <p:spPr>
          <a:xfrm>
            <a:off x="-629428" y="5805283"/>
            <a:ext cx="25642856" cy="761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41" extrusionOk="0">
                <a:moveTo>
                  <a:pt x="21600" y="3792"/>
                </a:moveTo>
                <a:cubicBezTo>
                  <a:pt x="21599" y="4638"/>
                  <a:pt x="21575" y="5330"/>
                  <a:pt x="21526" y="5970"/>
                </a:cubicBezTo>
                <a:cubicBezTo>
                  <a:pt x="21415" y="7379"/>
                  <a:pt x="21158" y="8686"/>
                  <a:pt x="20711" y="9890"/>
                </a:cubicBezTo>
                <a:lnTo>
                  <a:pt x="20687" y="9967"/>
                </a:lnTo>
                <a:cubicBezTo>
                  <a:pt x="20542" y="10352"/>
                  <a:pt x="20380" y="10710"/>
                  <a:pt x="20197" y="11095"/>
                </a:cubicBezTo>
                <a:lnTo>
                  <a:pt x="20149" y="11172"/>
                </a:lnTo>
                <a:cubicBezTo>
                  <a:pt x="19636" y="12196"/>
                  <a:pt x="19028" y="13221"/>
                  <a:pt x="18353" y="14195"/>
                </a:cubicBezTo>
                <a:lnTo>
                  <a:pt x="18112" y="14554"/>
                </a:lnTo>
                <a:cubicBezTo>
                  <a:pt x="17804" y="15015"/>
                  <a:pt x="17453" y="15656"/>
                  <a:pt x="16852" y="16834"/>
                </a:cubicBezTo>
                <a:lnTo>
                  <a:pt x="16018" y="18474"/>
                </a:lnTo>
                <a:cubicBezTo>
                  <a:pt x="15465" y="19576"/>
                  <a:pt x="15177" y="20114"/>
                  <a:pt x="14910" y="20524"/>
                </a:cubicBezTo>
                <a:lnTo>
                  <a:pt x="14800" y="20703"/>
                </a:lnTo>
                <a:cubicBezTo>
                  <a:pt x="14573" y="21062"/>
                  <a:pt x="14403" y="21241"/>
                  <a:pt x="14286" y="21267"/>
                </a:cubicBezTo>
                <a:lnTo>
                  <a:pt x="14264" y="21267"/>
                </a:lnTo>
                <a:cubicBezTo>
                  <a:pt x="14212" y="21267"/>
                  <a:pt x="14172" y="21216"/>
                  <a:pt x="14145" y="21139"/>
                </a:cubicBezTo>
                <a:lnTo>
                  <a:pt x="14139" y="21113"/>
                </a:lnTo>
                <a:cubicBezTo>
                  <a:pt x="14124" y="21062"/>
                  <a:pt x="14112" y="20985"/>
                  <a:pt x="14105" y="20857"/>
                </a:cubicBezTo>
                <a:cubicBezTo>
                  <a:pt x="14090" y="20626"/>
                  <a:pt x="14087" y="20037"/>
                  <a:pt x="14100" y="19678"/>
                </a:cubicBezTo>
                <a:cubicBezTo>
                  <a:pt x="14200" y="17116"/>
                  <a:pt x="14238" y="15271"/>
                  <a:pt x="14225" y="14221"/>
                </a:cubicBezTo>
                <a:cubicBezTo>
                  <a:pt x="14213" y="13221"/>
                  <a:pt x="14153" y="12555"/>
                  <a:pt x="14049" y="12350"/>
                </a:cubicBezTo>
                <a:cubicBezTo>
                  <a:pt x="13870" y="11966"/>
                  <a:pt x="13580" y="12888"/>
                  <a:pt x="13178" y="14912"/>
                </a:cubicBezTo>
                <a:lnTo>
                  <a:pt x="13140" y="15092"/>
                </a:lnTo>
                <a:cubicBezTo>
                  <a:pt x="13075" y="15425"/>
                  <a:pt x="13007" y="15784"/>
                  <a:pt x="12935" y="16168"/>
                </a:cubicBezTo>
                <a:lnTo>
                  <a:pt x="12888" y="16424"/>
                </a:lnTo>
                <a:cubicBezTo>
                  <a:pt x="12836" y="16706"/>
                  <a:pt x="12692" y="17500"/>
                  <a:pt x="12564" y="18192"/>
                </a:cubicBezTo>
                <a:lnTo>
                  <a:pt x="12346" y="19396"/>
                </a:lnTo>
                <a:cubicBezTo>
                  <a:pt x="12182" y="20268"/>
                  <a:pt x="12090" y="20652"/>
                  <a:pt x="12050" y="20575"/>
                </a:cubicBezTo>
                <a:lnTo>
                  <a:pt x="11995" y="20473"/>
                </a:lnTo>
                <a:cubicBezTo>
                  <a:pt x="11336" y="19345"/>
                  <a:pt x="10838" y="19140"/>
                  <a:pt x="10194" y="19396"/>
                </a:cubicBezTo>
                <a:lnTo>
                  <a:pt x="9932" y="19525"/>
                </a:lnTo>
                <a:cubicBezTo>
                  <a:pt x="9806" y="19576"/>
                  <a:pt x="9758" y="19576"/>
                  <a:pt x="9704" y="19550"/>
                </a:cubicBezTo>
                <a:lnTo>
                  <a:pt x="9652" y="19525"/>
                </a:lnTo>
                <a:cubicBezTo>
                  <a:pt x="9538" y="19422"/>
                  <a:pt x="9467" y="19166"/>
                  <a:pt x="9423" y="18628"/>
                </a:cubicBezTo>
                <a:lnTo>
                  <a:pt x="9418" y="18551"/>
                </a:lnTo>
                <a:cubicBezTo>
                  <a:pt x="9225" y="16373"/>
                  <a:pt x="8659" y="15476"/>
                  <a:pt x="7739" y="15681"/>
                </a:cubicBezTo>
                <a:lnTo>
                  <a:pt x="7695" y="15707"/>
                </a:lnTo>
                <a:cubicBezTo>
                  <a:pt x="7034" y="15860"/>
                  <a:pt x="6281" y="16501"/>
                  <a:pt x="5081" y="17808"/>
                </a:cubicBezTo>
                <a:lnTo>
                  <a:pt x="4751" y="18167"/>
                </a:lnTo>
                <a:lnTo>
                  <a:pt x="4096" y="18884"/>
                </a:lnTo>
                <a:cubicBezTo>
                  <a:pt x="2683" y="20447"/>
                  <a:pt x="2122" y="20985"/>
                  <a:pt x="1520" y="21241"/>
                </a:cubicBezTo>
                <a:lnTo>
                  <a:pt x="1432" y="21267"/>
                </a:lnTo>
                <a:cubicBezTo>
                  <a:pt x="542" y="21600"/>
                  <a:pt x="70" y="20831"/>
                  <a:pt x="0" y="18500"/>
                </a:cubicBezTo>
                <a:lnTo>
                  <a:pt x="22" y="17757"/>
                </a:lnTo>
                <a:lnTo>
                  <a:pt x="25" y="17833"/>
                </a:lnTo>
                <a:cubicBezTo>
                  <a:pt x="91" y="19730"/>
                  <a:pt x="555" y="20498"/>
                  <a:pt x="1380" y="20242"/>
                </a:cubicBezTo>
                <a:lnTo>
                  <a:pt x="1459" y="20216"/>
                </a:lnTo>
                <a:cubicBezTo>
                  <a:pt x="2132" y="19935"/>
                  <a:pt x="2718" y="19371"/>
                  <a:pt x="4441" y="17449"/>
                </a:cubicBezTo>
                <a:lnTo>
                  <a:pt x="5040" y="16783"/>
                </a:lnTo>
                <a:cubicBezTo>
                  <a:pt x="6237" y="15502"/>
                  <a:pt x="6992" y="14836"/>
                  <a:pt x="7650" y="14656"/>
                </a:cubicBezTo>
                <a:lnTo>
                  <a:pt x="7739" y="14631"/>
                </a:lnTo>
                <a:cubicBezTo>
                  <a:pt x="8674" y="14426"/>
                  <a:pt x="9242" y="15322"/>
                  <a:pt x="9434" y="17628"/>
                </a:cubicBezTo>
                <a:lnTo>
                  <a:pt x="9436" y="17680"/>
                </a:lnTo>
                <a:cubicBezTo>
                  <a:pt x="9478" y="18167"/>
                  <a:pt x="9552" y="18397"/>
                  <a:pt x="9672" y="18474"/>
                </a:cubicBezTo>
                <a:lnTo>
                  <a:pt x="9694" y="18500"/>
                </a:lnTo>
                <a:cubicBezTo>
                  <a:pt x="9747" y="18525"/>
                  <a:pt x="9789" y="18525"/>
                  <a:pt x="9897" y="18474"/>
                </a:cubicBezTo>
                <a:lnTo>
                  <a:pt x="10166" y="18372"/>
                </a:lnTo>
                <a:cubicBezTo>
                  <a:pt x="10824" y="18090"/>
                  <a:pt x="11328" y="18269"/>
                  <a:pt x="11997" y="19422"/>
                </a:cubicBezTo>
                <a:lnTo>
                  <a:pt x="12052" y="19525"/>
                </a:lnTo>
                <a:cubicBezTo>
                  <a:pt x="12086" y="19576"/>
                  <a:pt x="12168" y="19268"/>
                  <a:pt x="12309" y="18525"/>
                </a:cubicBezTo>
                <a:lnTo>
                  <a:pt x="12356" y="18269"/>
                </a:lnTo>
                <a:cubicBezTo>
                  <a:pt x="12436" y="17859"/>
                  <a:pt x="12691" y="16424"/>
                  <a:pt x="12822" y="15707"/>
                </a:cubicBezTo>
                <a:lnTo>
                  <a:pt x="12929" y="15117"/>
                </a:lnTo>
                <a:cubicBezTo>
                  <a:pt x="13003" y="14733"/>
                  <a:pt x="13070" y="14374"/>
                  <a:pt x="13135" y="14041"/>
                </a:cubicBezTo>
                <a:lnTo>
                  <a:pt x="13161" y="13913"/>
                </a:lnTo>
                <a:cubicBezTo>
                  <a:pt x="13564" y="11915"/>
                  <a:pt x="13855" y="10967"/>
                  <a:pt x="14039" y="11274"/>
                </a:cubicBezTo>
                <a:lnTo>
                  <a:pt x="14050" y="11300"/>
                </a:lnTo>
                <a:cubicBezTo>
                  <a:pt x="14167" y="11530"/>
                  <a:pt x="14235" y="12299"/>
                  <a:pt x="14254" y="13811"/>
                </a:cubicBezTo>
                <a:lnTo>
                  <a:pt x="14255" y="13888"/>
                </a:lnTo>
                <a:cubicBezTo>
                  <a:pt x="14272" y="15476"/>
                  <a:pt x="14233" y="17475"/>
                  <a:pt x="14138" y="20037"/>
                </a:cubicBezTo>
                <a:lnTo>
                  <a:pt x="14137" y="20037"/>
                </a:lnTo>
                <a:lnTo>
                  <a:pt x="14143" y="20063"/>
                </a:lnTo>
                <a:cubicBezTo>
                  <a:pt x="14168" y="20165"/>
                  <a:pt x="14206" y="20191"/>
                  <a:pt x="14258" y="20216"/>
                </a:cubicBezTo>
                <a:lnTo>
                  <a:pt x="14281" y="20216"/>
                </a:lnTo>
                <a:cubicBezTo>
                  <a:pt x="14380" y="20191"/>
                  <a:pt x="14522" y="20063"/>
                  <a:pt x="14705" y="19806"/>
                </a:cubicBezTo>
                <a:lnTo>
                  <a:pt x="14799" y="19653"/>
                </a:lnTo>
                <a:lnTo>
                  <a:pt x="14885" y="19525"/>
                </a:lnTo>
                <a:cubicBezTo>
                  <a:pt x="15121" y="19140"/>
                  <a:pt x="15368" y="18705"/>
                  <a:pt x="15795" y="17859"/>
                </a:cubicBezTo>
                <a:lnTo>
                  <a:pt x="16939" y="15604"/>
                </a:lnTo>
                <a:cubicBezTo>
                  <a:pt x="17480" y="14554"/>
                  <a:pt x="17809" y="13964"/>
                  <a:pt x="18099" y="13529"/>
                </a:cubicBezTo>
                <a:lnTo>
                  <a:pt x="18306" y="13221"/>
                </a:lnTo>
                <a:cubicBezTo>
                  <a:pt x="18999" y="12222"/>
                  <a:pt x="19623" y="11172"/>
                  <a:pt x="20147" y="10147"/>
                </a:cubicBezTo>
                <a:lnTo>
                  <a:pt x="20195" y="10070"/>
                </a:lnTo>
                <a:cubicBezTo>
                  <a:pt x="20388" y="9660"/>
                  <a:pt x="20559" y="9275"/>
                  <a:pt x="20709" y="8865"/>
                </a:cubicBezTo>
                <a:lnTo>
                  <a:pt x="20748" y="8737"/>
                </a:lnTo>
                <a:cubicBezTo>
                  <a:pt x="21168" y="7559"/>
                  <a:pt x="21410" y="6303"/>
                  <a:pt x="21515" y="4996"/>
                </a:cubicBezTo>
                <a:lnTo>
                  <a:pt x="21518" y="4945"/>
                </a:lnTo>
                <a:cubicBezTo>
                  <a:pt x="21554" y="4458"/>
                  <a:pt x="21568" y="4048"/>
                  <a:pt x="21568" y="3767"/>
                </a:cubicBezTo>
                <a:cubicBezTo>
                  <a:pt x="21568" y="3536"/>
                  <a:pt x="21561" y="3228"/>
                  <a:pt x="21545" y="2793"/>
                </a:cubicBezTo>
                <a:lnTo>
                  <a:pt x="21541" y="2665"/>
                </a:lnTo>
                <a:lnTo>
                  <a:pt x="21525" y="2280"/>
                </a:lnTo>
                <a:lnTo>
                  <a:pt x="21522" y="2178"/>
                </a:lnTo>
                <a:lnTo>
                  <a:pt x="21519" y="2101"/>
                </a:lnTo>
                <a:cubicBezTo>
                  <a:pt x="21510" y="1845"/>
                  <a:pt x="21504" y="1640"/>
                  <a:pt x="21502" y="1409"/>
                </a:cubicBezTo>
                <a:cubicBezTo>
                  <a:pt x="21494" y="589"/>
                  <a:pt x="21513" y="205"/>
                  <a:pt x="21552" y="0"/>
                </a:cubicBezTo>
                <a:lnTo>
                  <a:pt x="21558" y="1051"/>
                </a:lnTo>
                <a:lnTo>
                  <a:pt x="21554" y="1051"/>
                </a:lnTo>
                <a:cubicBezTo>
                  <a:pt x="21547" y="1102"/>
                  <a:pt x="21541" y="1153"/>
                  <a:pt x="21536" y="1204"/>
                </a:cubicBezTo>
                <a:lnTo>
                  <a:pt x="21537" y="1230"/>
                </a:lnTo>
                <a:cubicBezTo>
                  <a:pt x="21538" y="1256"/>
                  <a:pt x="21540" y="1307"/>
                  <a:pt x="21541" y="1358"/>
                </a:cubicBezTo>
                <a:lnTo>
                  <a:pt x="21563" y="1922"/>
                </a:lnTo>
                <a:cubicBezTo>
                  <a:pt x="21588" y="2588"/>
                  <a:pt x="21599" y="3075"/>
                  <a:pt x="21600" y="3715"/>
                </a:cubicBezTo>
                <a:lnTo>
                  <a:pt x="21600" y="3792"/>
                </a:lnTo>
              </a:path>
            </a:pathLst>
          </a:custGeom>
          <a:solidFill>
            <a:srgbClr val="5C00E7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93000"/>
              </a:lnSpc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52" name="Lorem Ipsum has been the industry's standard dummy text ever since the 1500s, when an unknown printer took a galley of type and scrambled it to make a type specimen book."/>
          <p:cNvSpPr txBox="1"/>
          <p:nvPr/>
        </p:nvSpPr>
        <p:spPr>
          <a:xfrm>
            <a:off x="2165131" y="9724015"/>
            <a:ext cx="9276020" cy="2437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4400" dirty="0"/>
              <a:t>鼠</a:t>
            </a:r>
            <a:r>
              <a:rPr lang="zh-CN" altLang="en-US" sz="4400" dirty="0" smtClean="0"/>
              <a:t>标位置决定子弹方向</a:t>
            </a:r>
            <a:endParaRPr lang="en-US" altLang="zh-CN" sz="4400" dirty="0" smtClean="0"/>
          </a:p>
          <a:p>
            <a:r>
              <a:rPr lang="zh-CN" altLang="en-US" sz="4400" dirty="0" smtClean="0"/>
              <a:t>点击或长按鼠标左键发射子弹</a:t>
            </a:r>
            <a:endParaRPr lang="en-US" altLang="zh-CN" sz="4400" dirty="0" smtClean="0"/>
          </a:p>
          <a:p>
            <a:r>
              <a:rPr lang="zh-CN" altLang="en-US" sz="4400" dirty="0"/>
              <a:t>向</a:t>
            </a:r>
            <a:r>
              <a:rPr lang="zh-CN" altLang="en-US" sz="4400" dirty="0" smtClean="0"/>
              <a:t>点击的位置投掷手榴弹</a:t>
            </a:r>
            <a:endParaRPr sz="4400" dirty="0"/>
          </a:p>
        </p:txBody>
      </p:sp>
      <p:pic>
        <p:nvPicPr>
          <p:cNvPr id="4" name="图片占位符 3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4" r="4464"/>
          <a:stretch>
            <a:fillRect/>
          </a:stretch>
        </p:blipFill>
        <p:spPr>
          <a:xfrm>
            <a:off x="2165131" y="3200183"/>
            <a:ext cx="9154511" cy="5658446"/>
          </a:xfrm>
        </p:spPr>
      </p:pic>
      <p:pic>
        <p:nvPicPr>
          <p:cNvPr id="5" name="图片占位符 4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02" r="13602"/>
          <a:stretch>
            <a:fillRect/>
          </a:stretch>
        </p:blipFill>
        <p:spPr>
          <a:xfrm>
            <a:off x="13013019" y="3203282"/>
            <a:ext cx="9154511" cy="5658446"/>
          </a:xfrm>
        </p:spPr>
      </p:pic>
      <p:sp>
        <p:nvSpPr>
          <p:cNvPr id="358" name="Google Shape;27;p3"/>
          <p:cNvSpPr/>
          <p:nvPr/>
        </p:nvSpPr>
        <p:spPr>
          <a:xfrm>
            <a:off x="9439393" y="5671413"/>
            <a:ext cx="5505215" cy="13565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8" y="145"/>
                </a:moveTo>
                <a:lnTo>
                  <a:pt x="5898" y="0"/>
                </a:lnTo>
                <a:lnTo>
                  <a:pt x="20856" y="0"/>
                </a:lnTo>
                <a:lnTo>
                  <a:pt x="20906" y="2406"/>
                </a:lnTo>
                <a:lnTo>
                  <a:pt x="20908" y="2428"/>
                </a:lnTo>
                <a:cubicBezTo>
                  <a:pt x="20914" y="2518"/>
                  <a:pt x="20919" y="2618"/>
                  <a:pt x="20925" y="2729"/>
                </a:cubicBezTo>
                <a:lnTo>
                  <a:pt x="20928" y="2785"/>
                </a:lnTo>
                <a:cubicBezTo>
                  <a:pt x="20930" y="2930"/>
                  <a:pt x="20933" y="3063"/>
                  <a:pt x="20930" y="3186"/>
                </a:cubicBezTo>
                <a:lnTo>
                  <a:pt x="20930" y="3219"/>
                </a:lnTo>
                <a:lnTo>
                  <a:pt x="21301" y="3219"/>
                </a:lnTo>
                <a:cubicBezTo>
                  <a:pt x="21304" y="3219"/>
                  <a:pt x="21306" y="3219"/>
                  <a:pt x="21312" y="3231"/>
                </a:cubicBezTo>
                <a:lnTo>
                  <a:pt x="21358" y="3253"/>
                </a:lnTo>
                <a:lnTo>
                  <a:pt x="21367" y="3264"/>
                </a:lnTo>
                <a:lnTo>
                  <a:pt x="21389" y="3286"/>
                </a:lnTo>
                <a:lnTo>
                  <a:pt x="21411" y="3320"/>
                </a:lnTo>
                <a:lnTo>
                  <a:pt x="21460" y="3420"/>
                </a:lnTo>
                <a:lnTo>
                  <a:pt x="21600" y="3966"/>
                </a:lnTo>
                <a:lnTo>
                  <a:pt x="21548" y="5826"/>
                </a:lnTo>
                <a:lnTo>
                  <a:pt x="21435" y="6160"/>
                </a:lnTo>
                <a:lnTo>
                  <a:pt x="21400" y="6216"/>
                </a:lnTo>
                <a:lnTo>
                  <a:pt x="21380" y="6249"/>
                </a:lnTo>
                <a:lnTo>
                  <a:pt x="21369" y="6261"/>
                </a:lnTo>
                <a:lnTo>
                  <a:pt x="21356" y="6272"/>
                </a:lnTo>
                <a:lnTo>
                  <a:pt x="21331" y="6283"/>
                </a:lnTo>
                <a:cubicBezTo>
                  <a:pt x="21328" y="6294"/>
                  <a:pt x="21326" y="6294"/>
                  <a:pt x="21323" y="6294"/>
                </a:cubicBezTo>
                <a:lnTo>
                  <a:pt x="21290" y="6305"/>
                </a:lnTo>
                <a:lnTo>
                  <a:pt x="20837" y="6316"/>
                </a:lnTo>
                <a:lnTo>
                  <a:pt x="19640" y="6339"/>
                </a:lnTo>
                <a:cubicBezTo>
                  <a:pt x="19333" y="6339"/>
                  <a:pt x="19026" y="6350"/>
                  <a:pt x="18713" y="6350"/>
                </a:cubicBezTo>
                <a:lnTo>
                  <a:pt x="17876" y="6361"/>
                </a:lnTo>
                <a:cubicBezTo>
                  <a:pt x="17854" y="6639"/>
                  <a:pt x="17815" y="6873"/>
                  <a:pt x="17766" y="7074"/>
                </a:cubicBezTo>
                <a:lnTo>
                  <a:pt x="17760" y="7096"/>
                </a:lnTo>
                <a:cubicBezTo>
                  <a:pt x="17722" y="7241"/>
                  <a:pt x="17686" y="7319"/>
                  <a:pt x="17648" y="7397"/>
                </a:cubicBezTo>
                <a:cubicBezTo>
                  <a:pt x="17596" y="7486"/>
                  <a:pt x="17538" y="7553"/>
                  <a:pt x="17456" y="7631"/>
                </a:cubicBezTo>
                <a:cubicBezTo>
                  <a:pt x="17360" y="7709"/>
                  <a:pt x="17222" y="7809"/>
                  <a:pt x="17129" y="7854"/>
                </a:cubicBezTo>
                <a:lnTo>
                  <a:pt x="16915" y="7965"/>
                </a:lnTo>
                <a:cubicBezTo>
                  <a:pt x="16177" y="8333"/>
                  <a:pt x="15776" y="8488"/>
                  <a:pt x="15318" y="8555"/>
                </a:cubicBezTo>
                <a:lnTo>
                  <a:pt x="15205" y="8566"/>
                </a:lnTo>
                <a:cubicBezTo>
                  <a:pt x="14760" y="8622"/>
                  <a:pt x="14382" y="8622"/>
                  <a:pt x="13657" y="8589"/>
                </a:cubicBezTo>
                <a:lnTo>
                  <a:pt x="12957" y="8555"/>
                </a:lnTo>
                <a:cubicBezTo>
                  <a:pt x="12513" y="8533"/>
                  <a:pt x="12211" y="8533"/>
                  <a:pt x="11895" y="8555"/>
                </a:cubicBezTo>
                <a:lnTo>
                  <a:pt x="11505" y="8589"/>
                </a:lnTo>
                <a:cubicBezTo>
                  <a:pt x="9839" y="8745"/>
                  <a:pt x="8942" y="8878"/>
                  <a:pt x="7915" y="9190"/>
                </a:cubicBezTo>
                <a:cubicBezTo>
                  <a:pt x="7649" y="9268"/>
                  <a:pt x="7380" y="9380"/>
                  <a:pt x="7100" y="9513"/>
                </a:cubicBezTo>
                <a:lnTo>
                  <a:pt x="7023" y="9547"/>
                </a:lnTo>
                <a:lnTo>
                  <a:pt x="7084" y="9558"/>
                </a:lnTo>
                <a:cubicBezTo>
                  <a:pt x="7180" y="9569"/>
                  <a:pt x="7276" y="9580"/>
                  <a:pt x="7369" y="9580"/>
                </a:cubicBezTo>
                <a:lnTo>
                  <a:pt x="7465" y="9591"/>
                </a:lnTo>
                <a:lnTo>
                  <a:pt x="7819" y="9602"/>
                </a:lnTo>
                <a:cubicBezTo>
                  <a:pt x="9290" y="9669"/>
                  <a:pt x="10611" y="9658"/>
                  <a:pt x="13174" y="9614"/>
                </a:cubicBezTo>
                <a:lnTo>
                  <a:pt x="15007" y="9569"/>
                </a:lnTo>
                <a:cubicBezTo>
                  <a:pt x="16759" y="9536"/>
                  <a:pt x="17873" y="9536"/>
                  <a:pt x="19053" y="9580"/>
                </a:cubicBezTo>
                <a:lnTo>
                  <a:pt x="19388" y="9591"/>
                </a:lnTo>
                <a:cubicBezTo>
                  <a:pt x="19465" y="9591"/>
                  <a:pt x="19553" y="9569"/>
                  <a:pt x="19745" y="9491"/>
                </a:cubicBezTo>
                <a:lnTo>
                  <a:pt x="20058" y="9357"/>
                </a:lnTo>
                <a:cubicBezTo>
                  <a:pt x="20395" y="9213"/>
                  <a:pt x="20595" y="9168"/>
                  <a:pt x="20768" y="9246"/>
                </a:cubicBezTo>
                <a:cubicBezTo>
                  <a:pt x="20947" y="9324"/>
                  <a:pt x="21084" y="9524"/>
                  <a:pt x="21191" y="10048"/>
                </a:cubicBezTo>
                <a:cubicBezTo>
                  <a:pt x="21356" y="10850"/>
                  <a:pt x="21320" y="11775"/>
                  <a:pt x="21180" y="12555"/>
                </a:cubicBezTo>
                <a:cubicBezTo>
                  <a:pt x="21043" y="13323"/>
                  <a:pt x="20821" y="13579"/>
                  <a:pt x="20384" y="13836"/>
                </a:cubicBezTo>
                <a:lnTo>
                  <a:pt x="20335" y="13858"/>
                </a:lnTo>
                <a:cubicBezTo>
                  <a:pt x="20088" y="13992"/>
                  <a:pt x="19786" y="14103"/>
                  <a:pt x="19418" y="14192"/>
                </a:cubicBezTo>
                <a:lnTo>
                  <a:pt x="19273" y="14225"/>
                </a:lnTo>
                <a:cubicBezTo>
                  <a:pt x="18891" y="14315"/>
                  <a:pt x="18051" y="14471"/>
                  <a:pt x="17985" y="14482"/>
                </a:cubicBezTo>
                <a:lnTo>
                  <a:pt x="17944" y="14493"/>
                </a:lnTo>
                <a:cubicBezTo>
                  <a:pt x="17911" y="14504"/>
                  <a:pt x="17884" y="14515"/>
                  <a:pt x="17865" y="14515"/>
                </a:cubicBezTo>
                <a:lnTo>
                  <a:pt x="17664" y="14604"/>
                </a:lnTo>
                <a:cubicBezTo>
                  <a:pt x="17354" y="14727"/>
                  <a:pt x="17115" y="14838"/>
                  <a:pt x="16940" y="14938"/>
                </a:cubicBezTo>
                <a:lnTo>
                  <a:pt x="16918" y="14950"/>
                </a:lnTo>
                <a:lnTo>
                  <a:pt x="16915" y="14961"/>
                </a:lnTo>
                <a:cubicBezTo>
                  <a:pt x="16893" y="15094"/>
                  <a:pt x="16866" y="15206"/>
                  <a:pt x="16838" y="15306"/>
                </a:cubicBezTo>
                <a:lnTo>
                  <a:pt x="16827" y="15328"/>
                </a:lnTo>
                <a:cubicBezTo>
                  <a:pt x="16808" y="15395"/>
                  <a:pt x="16786" y="15440"/>
                  <a:pt x="16767" y="15484"/>
                </a:cubicBezTo>
                <a:lnTo>
                  <a:pt x="16761" y="15495"/>
                </a:lnTo>
                <a:lnTo>
                  <a:pt x="16772" y="15495"/>
                </a:lnTo>
                <a:cubicBezTo>
                  <a:pt x="17401" y="15629"/>
                  <a:pt x="18370" y="16175"/>
                  <a:pt x="18973" y="16743"/>
                </a:cubicBezTo>
                <a:lnTo>
                  <a:pt x="19006" y="16765"/>
                </a:lnTo>
                <a:cubicBezTo>
                  <a:pt x="19138" y="16899"/>
                  <a:pt x="19229" y="17255"/>
                  <a:pt x="19275" y="17690"/>
                </a:cubicBezTo>
                <a:cubicBezTo>
                  <a:pt x="19303" y="17935"/>
                  <a:pt x="19311" y="18180"/>
                  <a:pt x="19311" y="18425"/>
                </a:cubicBezTo>
                <a:cubicBezTo>
                  <a:pt x="19306" y="18915"/>
                  <a:pt x="19256" y="19417"/>
                  <a:pt x="19133" y="19762"/>
                </a:cubicBezTo>
                <a:cubicBezTo>
                  <a:pt x="19001" y="20130"/>
                  <a:pt x="18886" y="20341"/>
                  <a:pt x="18740" y="20386"/>
                </a:cubicBezTo>
                <a:lnTo>
                  <a:pt x="18306" y="20531"/>
                </a:lnTo>
                <a:cubicBezTo>
                  <a:pt x="17288" y="20865"/>
                  <a:pt x="16651" y="21021"/>
                  <a:pt x="15957" y="21054"/>
                </a:cubicBezTo>
                <a:lnTo>
                  <a:pt x="15452" y="21065"/>
                </a:lnTo>
                <a:cubicBezTo>
                  <a:pt x="14173" y="21110"/>
                  <a:pt x="12982" y="21110"/>
                  <a:pt x="11039" y="21088"/>
                </a:cubicBezTo>
                <a:lnTo>
                  <a:pt x="8020" y="21032"/>
                </a:lnTo>
                <a:cubicBezTo>
                  <a:pt x="6046" y="20998"/>
                  <a:pt x="4841" y="20998"/>
                  <a:pt x="3543" y="21032"/>
                </a:cubicBezTo>
                <a:lnTo>
                  <a:pt x="3156" y="21054"/>
                </a:lnTo>
                <a:cubicBezTo>
                  <a:pt x="2898" y="21065"/>
                  <a:pt x="2676" y="21143"/>
                  <a:pt x="2223" y="21333"/>
                </a:cubicBezTo>
                <a:lnTo>
                  <a:pt x="1905" y="21477"/>
                </a:lnTo>
                <a:cubicBezTo>
                  <a:pt x="1809" y="21522"/>
                  <a:pt x="1735" y="21544"/>
                  <a:pt x="1658" y="21578"/>
                </a:cubicBezTo>
                <a:lnTo>
                  <a:pt x="1597" y="21600"/>
                </a:lnTo>
                <a:lnTo>
                  <a:pt x="1534" y="18525"/>
                </a:lnTo>
                <a:lnTo>
                  <a:pt x="1625" y="18492"/>
                </a:lnTo>
                <a:cubicBezTo>
                  <a:pt x="1682" y="18470"/>
                  <a:pt x="1743" y="18447"/>
                  <a:pt x="1814" y="18414"/>
                </a:cubicBezTo>
                <a:lnTo>
                  <a:pt x="2273" y="18214"/>
                </a:lnTo>
                <a:cubicBezTo>
                  <a:pt x="2681" y="18035"/>
                  <a:pt x="2904" y="17980"/>
                  <a:pt x="3178" y="17968"/>
                </a:cubicBezTo>
                <a:lnTo>
                  <a:pt x="3486" y="17957"/>
                </a:lnTo>
                <a:cubicBezTo>
                  <a:pt x="3741" y="17946"/>
                  <a:pt x="3991" y="17935"/>
                  <a:pt x="4243" y="17935"/>
                </a:cubicBezTo>
                <a:lnTo>
                  <a:pt x="4594" y="17924"/>
                </a:lnTo>
                <a:lnTo>
                  <a:pt x="4564" y="17801"/>
                </a:lnTo>
                <a:lnTo>
                  <a:pt x="4548" y="17701"/>
                </a:lnTo>
                <a:cubicBezTo>
                  <a:pt x="4531" y="17590"/>
                  <a:pt x="4526" y="17545"/>
                  <a:pt x="4507" y="17333"/>
                </a:cubicBezTo>
                <a:lnTo>
                  <a:pt x="4498" y="17211"/>
                </a:lnTo>
                <a:cubicBezTo>
                  <a:pt x="4487" y="17022"/>
                  <a:pt x="4487" y="16977"/>
                  <a:pt x="4490" y="16710"/>
                </a:cubicBezTo>
                <a:lnTo>
                  <a:pt x="4504" y="16476"/>
                </a:lnTo>
                <a:cubicBezTo>
                  <a:pt x="4526" y="16119"/>
                  <a:pt x="4534" y="16075"/>
                  <a:pt x="4586" y="15818"/>
                </a:cubicBezTo>
                <a:lnTo>
                  <a:pt x="4644" y="15629"/>
                </a:lnTo>
                <a:cubicBezTo>
                  <a:pt x="4682" y="15495"/>
                  <a:pt x="4691" y="15484"/>
                  <a:pt x="4721" y="15440"/>
                </a:cubicBezTo>
                <a:lnTo>
                  <a:pt x="4748" y="15395"/>
                </a:lnTo>
                <a:cubicBezTo>
                  <a:pt x="4756" y="15384"/>
                  <a:pt x="4759" y="15384"/>
                  <a:pt x="4770" y="15373"/>
                </a:cubicBezTo>
                <a:lnTo>
                  <a:pt x="4784" y="15351"/>
                </a:lnTo>
                <a:cubicBezTo>
                  <a:pt x="4809" y="15328"/>
                  <a:pt x="4828" y="15317"/>
                  <a:pt x="4872" y="15306"/>
                </a:cubicBezTo>
                <a:lnTo>
                  <a:pt x="4946" y="15284"/>
                </a:lnTo>
                <a:cubicBezTo>
                  <a:pt x="5020" y="15261"/>
                  <a:pt x="5190" y="15206"/>
                  <a:pt x="5256" y="15195"/>
                </a:cubicBezTo>
                <a:lnTo>
                  <a:pt x="5330" y="15172"/>
                </a:lnTo>
                <a:cubicBezTo>
                  <a:pt x="5382" y="15150"/>
                  <a:pt x="5429" y="15128"/>
                  <a:pt x="5467" y="15117"/>
                </a:cubicBezTo>
                <a:lnTo>
                  <a:pt x="5489" y="15106"/>
                </a:lnTo>
                <a:lnTo>
                  <a:pt x="5492" y="15083"/>
                </a:lnTo>
                <a:cubicBezTo>
                  <a:pt x="5506" y="14950"/>
                  <a:pt x="5525" y="14816"/>
                  <a:pt x="5550" y="14704"/>
                </a:cubicBezTo>
                <a:lnTo>
                  <a:pt x="5555" y="14671"/>
                </a:lnTo>
                <a:cubicBezTo>
                  <a:pt x="5602" y="14459"/>
                  <a:pt x="5648" y="14348"/>
                  <a:pt x="5698" y="14259"/>
                </a:cubicBezTo>
                <a:cubicBezTo>
                  <a:pt x="5722" y="14214"/>
                  <a:pt x="5744" y="14181"/>
                  <a:pt x="5766" y="14159"/>
                </a:cubicBezTo>
                <a:cubicBezTo>
                  <a:pt x="5797" y="14125"/>
                  <a:pt x="5830" y="14092"/>
                  <a:pt x="5868" y="14070"/>
                </a:cubicBezTo>
                <a:cubicBezTo>
                  <a:pt x="6129" y="13880"/>
                  <a:pt x="6636" y="13769"/>
                  <a:pt x="6826" y="13891"/>
                </a:cubicBezTo>
                <a:cubicBezTo>
                  <a:pt x="6894" y="13936"/>
                  <a:pt x="6952" y="14003"/>
                  <a:pt x="7015" y="14170"/>
                </a:cubicBezTo>
                <a:cubicBezTo>
                  <a:pt x="7029" y="14203"/>
                  <a:pt x="7040" y="14248"/>
                  <a:pt x="7054" y="14281"/>
                </a:cubicBezTo>
                <a:lnTo>
                  <a:pt x="7059" y="14303"/>
                </a:lnTo>
                <a:lnTo>
                  <a:pt x="7262" y="14292"/>
                </a:lnTo>
                <a:cubicBezTo>
                  <a:pt x="8313" y="14214"/>
                  <a:pt x="9927" y="13980"/>
                  <a:pt x="12145" y="13568"/>
                </a:cubicBezTo>
                <a:lnTo>
                  <a:pt x="12773" y="13457"/>
                </a:lnTo>
                <a:lnTo>
                  <a:pt x="14310" y="13156"/>
                </a:lnTo>
                <a:cubicBezTo>
                  <a:pt x="15073" y="13011"/>
                  <a:pt x="15592" y="12900"/>
                  <a:pt x="15938" y="12811"/>
                </a:cubicBezTo>
                <a:lnTo>
                  <a:pt x="16064" y="12777"/>
                </a:lnTo>
                <a:lnTo>
                  <a:pt x="16166" y="12755"/>
                </a:lnTo>
                <a:lnTo>
                  <a:pt x="16171" y="12722"/>
                </a:lnTo>
                <a:lnTo>
                  <a:pt x="16182" y="12677"/>
                </a:lnTo>
                <a:lnTo>
                  <a:pt x="16193" y="12644"/>
                </a:lnTo>
                <a:lnTo>
                  <a:pt x="15112" y="12655"/>
                </a:lnTo>
                <a:lnTo>
                  <a:pt x="11966" y="12722"/>
                </a:lnTo>
                <a:cubicBezTo>
                  <a:pt x="9979" y="12755"/>
                  <a:pt x="8829" y="12744"/>
                  <a:pt x="7457" y="12677"/>
                </a:cubicBezTo>
                <a:cubicBezTo>
                  <a:pt x="6639" y="12644"/>
                  <a:pt x="5810" y="12410"/>
                  <a:pt x="4973" y="11986"/>
                </a:cubicBezTo>
                <a:cubicBezTo>
                  <a:pt x="4863" y="11931"/>
                  <a:pt x="4743" y="11719"/>
                  <a:pt x="4649" y="11441"/>
                </a:cubicBezTo>
                <a:cubicBezTo>
                  <a:pt x="4581" y="11240"/>
                  <a:pt x="4526" y="11006"/>
                  <a:pt x="4487" y="10672"/>
                </a:cubicBezTo>
                <a:cubicBezTo>
                  <a:pt x="4402" y="9959"/>
                  <a:pt x="4444" y="9090"/>
                  <a:pt x="4614" y="8578"/>
                </a:cubicBezTo>
                <a:cubicBezTo>
                  <a:pt x="4759" y="8154"/>
                  <a:pt x="4910" y="7887"/>
                  <a:pt x="5105" y="7686"/>
                </a:cubicBezTo>
                <a:lnTo>
                  <a:pt x="5113" y="7675"/>
                </a:lnTo>
                <a:lnTo>
                  <a:pt x="4504" y="7698"/>
                </a:lnTo>
                <a:cubicBezTo>
                  <a:pt x="3810" y="7709"/>
                  <a:pt x="3208" y="7709"/>
                  <a:pt x="2679" y="7698"/>
                </a:cubicBezTo>
                <a:lnTo>
                  <a:pt x="2380" y="7686"/>
                </a:lnTo>
                <a:cubicBezTo>
                  <a:pt x="1726" y="7664"/>
                  <a:pt x="1227" y="7620"/>
                  <a:pt x="884" y="7553"/>
                </a:cubicBezTo>
                <a:lnTo>
                  <a:pt x="810" y="7530"/>
                </a:lnTo>
                <a:cubicBezTo>
                  <a:pt x="590" y="7475"/>
                  <a:pt x="442" y="7419"/>
                  <a:pt x="343" y="7319"/>
                </a:cubicBezTo>
                <a:cubicBezTo>
                  <a:pt x="299" y="7274"/>
                  <a:pt x="258" y="7219"/>
                  <a:pt x="220" y="7129"/>
                </a:cubicBezTo>
                <a:cubicBezTo>
                  <a:pt x="178" y="7051"/>
                  <a:pt x="143" y="6940"/>
                  <a:pt x="107" y="6784"/>
                </a:cubicBezTo>
                <a:cubicBezTo>
                  <a:pt x="44" y="6517"/>
                  <a:pt x="3" y="6160"/>
                  <a:pt x="0" y="5737"/>
                </a:cubicBezTo>
                <a:cubicBezTo>
                  <a:pt x="0" y="5314"/>
                  <a:pt x="36" y="4957"/>
                  <a:pt x="93" y="4679"/>
                </a:cubicBezTo>
                <a:cubicBezTo>
                  <a:pt x="126" y="4523"/>
                  <a:pt x="159" y="4411"/>
                  <a:pt x="198" y="4322"/>
                </a:cubicBezTo>
                <a:cubicBezTo>
                  <a:pt x="236" y="4222"/>
                  <a:pt x="274" y="4155"/>
                  <a:pt x="318" y="4099"/>
                </a:cubicBezTo>
                <a:cubicBezTo>
                  <a:pt x="502" y="3865"/>
                  <a:pt x="686" y="3710"/>
                  <a:pt x="867" y="3643"/>
                </a:cubicBezTo>
                <a:cubicBezTo>
                  <a:pt x="1304" y="3476"/>
                  <a:pt x="1737" y="3386"/>
                  <a:pt x="2163" y="3375"/>
                </a:cubicBezTo>
                <a:lnTo>
                  <a:pt x="2832" y="3364"/>
                </a:lnTo>
                <a:lnTo>
                  <a:pt x="3107" y="3353"/>
                </a:lnTo>
                <a:lnTo>
                  <a:pt x="3068" y="3320"/>
                </a:lnTo>
                <a:cubicBezTo>
                  <a:pt x="2923" y="3186"/>
                  <a:pt x="2874" y="3052"/>
                  <a:pt x="2821" y="2306"/>
                </a:cubicBezTo>
                <a:lnTo>
                  <a:pt x="2819" y="2250"/>
                </a:lnTo>
                <a:cubicBezTo>
                  <a:pt x="2723" y="835"/>
                  <a:pt x="2843" y="579"/>
                  <a:pt x="3101" y="334"/>
                </a:cubicBezTo>
                <a:lnTo>
                  <a:pt x="3118" y="323"/>
                </a:lnTo>
                <a:cubicBezTo>
                  <a:pt x="3170" y="278"/>
                  <a:pt x="3244" y="267"/>
                  <a:pt x="3403" y="245"/>
                </a:cubicBezTo>
                <a:lnTo>
                  <a:pt x="3554" y="234"/>
                </a:lnTo>
                <a:cubicBezTo>
                  <a:pt x="4015" y="201"/>
                  <a:pt x="4776" y="178"/>
                  <a:pt x="5788" y="145"/>
                </a:cubicBezTo>
                <a:lnTo>
                  <a:pt x="5898" y="145"/>
                </a:lnTo>
              </a:path>
            </a:pathLst>
          </a:custGeom>
          <a:solidFill>
            <a:srgbClr val="5C00E7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93000"/>
              </a:lnSpc>
              <a:def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2" name="Selana"/>
          <p:cNvSpPr txBox="1"/>
          <p:nvPr/>
        </p:nvSpPr>
        <p:spPr>
          <a:xfrm>
            <a:off x="1344974" y="454850"/>
            <a:ext cx="13112373" cy="1231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914400">
              <a:lnSpc>
                <a:spcPct val="100000"/>
              </a:lnSpc>
              <a:defRPr sz="92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zh-CN" altLang="en-US" sz="8000" dirty="0" smtClean="0"/>
              <a:t>加分项</a:t>
            </a:r>
            <a:r>
              <a:rPr lang="en-US" altLang="zh-CN" sz="8000" dirty="0" smtClean="0"/>
              <a:t>——</a:t>
            </a:r>
            <a:r>
              <a:rPr lang="zh-CN" altLang="en-US" sz="8000" dirty="0" smtClean="0"/>
              <a:t>安卓端适配</a:t>
            </a:r>
            <a:endParaRPr sz="8000" dirty="0"/>
          </a:p>
        </p:txBody>
      </p:sp>
      <p:sp>
        <p:nvSpPr>
          <p:cNvPr id="15" name="Lorem Ipsum has been the industry's standard dummy text ever since the 1500s, when an unknown printer took a galley of type and scrambled it to make a type specimen book."/>
          <p:cNvSpPr txBox="1"/>
          <p:nvPr/>
        </p:nvSpPr>
        <p:spPr>
          <a:xfrm>
            <a:off x="13013019" y="9724015"/>
            <a:ext cx="9276020" cy="3250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4400" dirty="0" smtClean="0"/>
              <a:t>右侧摇杆位置决定子弹方向</a:t>
            </a:r>
            <a:endParaRPr lang="en-US" altLang="zh-CN" sz="4400" dirty="0" smtClean="0"/>
          </a:p>
          <a:p>
            <a:r>
              <a:rPr lang="zh-CN" altLang="en-US" sz="4400" dirty="0" smtClean="0"/>
              <a:t>点击或长按右侧摇杆发射子弹</a:t>
            </a:r>
            <a:endParaRPr lang="en-US" altLang="zh-CN" sz="4400" dirty="0" smtClean="0"/>
          </a:p>
          <a:p>
            <a:r>
              <a:rPr lang="zh-CN" altLang="en-US" sz="4400" dirty="0" smtClean="0"/>
              <a:t>右侧摇杆控制手榴弹投掷位置，并实时显示动画</a:t>
            </a:r>
            <a:endParaRPr sz="4400" dirty="0"/>
          </a:p>
        </p:txBody>
      </p:sp>
      <p:sp>
        <p:nvSpPr>
          <p:cNvPr id="17" name="Selana"/>
          <p:cNvSpPr txBox="1"/>
          <p:nvPr/>
        </p:nvSpPr>
        <p:spPr>
          <a:xfrm>
            <a:off x="5755824" y="2232349"/>
            <a:ext cx="5406547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914400">
              <a:lnSpc>
                <a:spcPct val="100000"/>
              </a:lnSpc>
              <a:defRPr sz="92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zh-CN" altLang="en-US" sz="5400" dirty="0" smtClean="0"/>
              <a:t>电脑端</a:t>
            </a:r>
            <a:endParaRPr sz="5400" dirty="0"/>
          </a:p>
        </p:txBody>
      </p:sp>
      <p:sp>
        <p:nvSpPr>
          <p:cNvPr id="18" name="Selana"/>
          <p:cNvSpPr txBox="1"/>
          <p:nvPr/>
        </p:nvSpPr>
        <p:spPr>
          <a:xfrm>
            <a:off x="16614863" y="2232349"/>
            <a:ext cx="5406547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defTabSz="914400">
              <a:lnSpc>
                <a:spcPct val="100000"/>
              </a:lnSpc>
              <a:defRPr sz="9200">
                <a:solidFill>
                  <a:srgbClr val="5C00E7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defRPr>
            </a:lvl1pPr>
          </a:lstStyle>
          <a:p>
            <a:r>
              <a:rPr lang="zh-CN" altLang="en-US" sz="5400" dirty="0"/>
              <a:t>安卓</a:t>
            </a:r>
            <a:r>
              <a:rPr lang="zh-CN" altLang="en-US" sz="5400" dirty="0" smtClean="0"/>
              <a:t>端</a:t>
            </a:r>
            <a:endParaRPr sz="5400" dirty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>
          <a:alpha val="50000"/>
        </a:srgbClr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5C00E7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0" i="0" u="none" strike="noStrike" cap="none" spc="0" normalizeH="0" baseline="0">
            <a:ln>
              <a:noFill/>
            </a:ln>
            <a:solidFill>
              <a:srgbClr val="000000">
                <a:alpha val="50000"/>
              </a:srgbClr>
            </a:solidFill>
            <a:effectLst/>
            <a:uFillTx/>
            <a:latin typeface="Arvo"/>
            <a:ea typeface="Arvo"/>
            <a:cs typeface="Arvo"/>
            <a:sym typeface="Arv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5C00E7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0" i="0" u="none" strike="noStrike" cap="none" spc="0" normalizeH="0" baseline="0">
            <a:ln>
              <a:noFill/>
            </a:ln>
            <a:solidFill>
              <a:srgbClr val="000000">
                <a:alpha val="50000"/>
              </a:srgbClr>
            </a:solidFill>
            <a:effectLst/>
            <a:uFillTx/>
            <a:latin typeface="Arvo"/>
            <a:ea typeface="Arvo"/>
            <a:cs typeface="Arvo"/>
            <a:sym typeface="Arv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577</Words>
  <Application>Microsoft Office PowerPoint</Application>
  <PresentationFormat>自定义</PresentationFormat>
  <Paragraphs>77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Arvo</vt:lpstr>
      <vt:lpstr>Bodoni Moda ExtraBold</vt:lpstr>
      <vt:lpstr>Bodoni SvtyTwo OS ITC TT-Bold</vt:lpstr>
      <vt:lpstr>Arial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hewj</cp:lastModifiedBy>
  <cp:revision>30</cp:revision>
  <dcterms:modified xsi:type="dcterms:W3CDTF">2021-06-20T03:31:08Z</dcterms:modified>
</cp:coreProperties>
</file>